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35" r:id="rId2"/>
    <p:sldId id="336" r:id="rId3"/>
    <p:sldId id="337" r:id="rId4"/>
    <p:sldId id="338" r:id="rId5"/>
    <p:sldId id="340" r:id="rId6"/>
    <p:sldId id="339" r:id="rId7"/>
    <p:sldId id="341" r:id="rId8"/>
    <p:sldId id="342" r:id="rId9"/>
    <p:sldId id="34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7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43070C-BB00-4F64-BB72-6DC6832C980A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0EDB2-87CA-46D7-9A4A-71C3606657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0FD41-2927-406F-96DC-1FE6930DA90A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0FD41-2927-406F-96DC-1FE6930DA90A}" type="datetimeFigureOut">
              <a:rPr lang="en-US" smtClean="0"/>
              <a:pPr/>
              <a:t>7/2/2018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F6251-D677-4831-A3EF-47B3B6EC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File Defining and Opening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1600200"/>
            <a:ext cx="7696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file may contain any thing that you will store. The contents will be stored in the secondary memory.</a:t>
            </a:r>
          </a:p>
          <a:p>
            <a:endParaRPr lang="en-US" b="1" dirty="0" smtClean="0"/>
          </a:p>
          <a:p>
            <a:r>
              <a:rPr lang="en-US" b="1" dirty="0" smtClean="0"/>
              <a:t>To perform file operation declare a file pointer by</a:t>
            </a:r>
          </a:p>
          <a:p>
            <a:r>
              <a:rPr lang="en-US" b="1" dirty="0" smtClean="0"/>
              <a:t>	</a:t>
            </a:r>
            <a:r>
              <a:rPr lang="en-US" b="1" dirty="0" smtClean="0"/>
              <a:t>FILE *</a:t>
            </a:r>
            <a:r>
              <a:rPr lang="en-US" b="1" dirty="0" err="1" smtClean="0"/>
              <a:t>pointer_name</a:t>
            </a:r>
            <a:r>
              <a:rPr lang="en-US" b="1" dirty="0" smtClean="0"/>
              <a:t>;	example FILE *f1;</a:t>
            </a:r>
          </a:p>
          <a:p>
            <a:endParaRPr lang="en-US" b="1" dirty="0" smtClean="0"/>
          </a:p>
          <a:p>
            <a:r>
              <a:rPr lang="en-US" b="1" dirty="0" smtClean="0"/>
              <a:t>Next open the file to read/write/append or to do all by</a:t>
            </a:r>
          </a:p>
          <a:p>
            <a:r>
              <a:rPr lang="en-US" b="1" dirty="0" smtClean="0"/>
              <a:t>	</a:t>
            </a:r>
            <a:r>
              <a:rPr lang="en-US" b="1" dirty="0" smtClean="0"/>
              <a:t>f1=</a:t>
            </a:r>
            <a:r>
              <a:rPr lang="en-US" b="1" dirty="0" err="1" smtClean="0"/>
              <a:t>fopen</a:t>
            </a:r>
            <a:r>
              <a:rPr lang="en-US" b="1" dirty="0" smtClean="0"/>
              <a:t>(“</a:t>
            </a:r>
            <a:r>
              <a:rPr lang="en-US" b="1" dirty="0" err="1" smtClean="0"/>
              <a:t>File_Name”,”File_Mode</a:t>
            </a:r>
            <a:r>
              <a:rPr lang="en-US" b="1" dirty="0" smtClean="0"/>
              <a:t>”);</a:t>
            </a:r>
          </a:p>
        </p:txBody>
      </p:sp>
      <p:sp>
        <p:nvSpPr>
          <p:cNvPr id="9" name="Rectangle 8"/>
          <p:cNvSpPr/>
          <p:nvPr/>
        </p:nvSpPr>
        <p:spPr>
          <a:xfrm>
            <a:off x="304800" y="403860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 smtClean="0"/>
              <a:t>File_Mode</a:t>
            </a:r>
            <a:r>
              <a:rPr lang="en-US" b="1" dirty="0" smtClean="0"/>
              <a:t>:</a:t>
            </a:r>
          </a:p>
          <a:p>
            <a:r>
              <a:rPr lang="en-US" b="1" dirty="0" smtClean="0"/>
              <a:t>	To read only from the file 	r</a:t>
            </a:r>
          </a:p>
          <a:p>
            <a:r>
              <a:rPr lang="en-US" b="1" dirty="0" smtClean="0"/>
              <a:t>	To write only into file	w</a:t>
            </a:r>
          </a:p>
          <a:p>
            <a:r>
              <a:rPr lang="en-US" b="1" dirty="0" smtClean="0"/>
              <a:t>	To append only into file	a</a:t>
            </a:r>
          </a:p>
          <a:p>
            <a:endParaRPr lang="en-US" b="1" dirty="0" smtClean="0"/>
          </a:p>
          <a:p>
            <a:r>
              <a:rPr lang="en-US" b="1" dirty="0" smtClean="0"/>
              <a:t>	To read and write		r+</a:t>
            </a:r>
          </a:p>
          <a:p>
            <a:r>
              <a:rPr lang="en-US" b="1" dirty="0" smtClean="0"/>
              <a:t>	To read and write		w+</a:t>
            </a:r>
          </a:p>
          <a:p>
            <a:r>
              <a:rPr lang="en-US" b="1" dirty="0" smtClean="0"/>
              <a:t>	To read, write and append	a+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184792" y="4267200"/>
            <a:ext cx="2845907" cy="990600"/>
            <a:chOff x="5184792" y="4267200"/>
            <a:chExt cx="2845907" cy="990600"/>
          </a:xfrm>
        </p:grpSpPr>
        <p:sp>
          <p:nvSpPr>
            <p:cNvPr id="10" name="Rectangle 9"/>
            <p:cNvSpPr/>
            <p:nvPr/>
          </p:nvSpPr>
          <p:spPr>
            <a:xfrm>
              <a:off x="5184792" y="4267200"/>
              <a:ext cx="275613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f1=</a:t>
              </a:r>
              <a:r>
                <a:rPr lang="en-US" b="1" dirty="0" err="1" smtClean="0"/>
                <a:t>fopen</a:t>
              </a:r>
              <a:r>
                <a:rPr lang="en-US" b="1" dirty="0" smtClean="0"/>
                <a:t>(“Result.txt”, ”r”);</a:t>
              </a:r>
              <a:endParaRPr lang="en-US" b="1" dirty="0" smtClean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84792" y="4583668"/>
              <a:ext cx="284590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f1=</a:t>
              </a:r>
              <a:r>
                <a:rPr lang="en-US" b="1" dirty="0" err="1" smtClean="0"/>
                <a:t>fopen</a:t>
              </a:r>
              <a:r>
                <a:rPr lang="en-US" b="1" dirty="0" smtClean="0"/>
                <a:t>(“Result.txt”, ”w”);</a:t>
              </a:r>
              <a:endParaRPr lang="en-US" b="1" dirty="0" smtClean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184792" y="4888468"/>
              <a:ext cx="275613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f1=</a:t>
              </a:r>
              <a:r>
                <a:rPr lang="en-US" b="1" dirty="0" err="1" smtClean="0"/>
                <a:t>fopen</a:t>
              </a:r>
              <a:r>
                <a:rPr lang="en-US" b="1" dirty="0" smtClean="0"/>
                <a:t>(“Result.txt”, ”a”);</a:t>
              </a:r>
              <a:endParaRPr lang="en-US" b="1" dirty="0" smtClean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184792" y="5421868"/>
            <a:ext cx="3044808" cy="891064"/>
            <a:chOff x="5184792" y="5421868"/>
            <a:chExt cx="3044808" cy="891064"/>
          </a:xfrm>
        </p:grpSpPr>
        <p:sp>
          <p:nvSpPr>
            <p:cNvPr id="16" name="Rectangle 15"/>
            <p:cNvSpPr/>
            <p:nvPr/>
          </p:nvSpPr>
          <p:spPr>
            <a:xfrm>
              <a:off x="5184792" y="5421868"/>
              <a:ext cx="286309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f1=</a:t>
              </a:r>
              <a:r>
                <a:rPr lang="en-US" b="1" dirty="0" err="1" smtClean="0"/>
                <a:t>fopen</a:t>
              </a:r>
              <a:r>
                <a:rPr lang="en-US" b="1" dirty="0" smtClean="0"/>
                <a:t>(“Result.txt”, ”r+”);</a:t>
              </a:r>
              <a:endParaRPr lang="en-US" b="1" dirty="0" smtClean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184792" y="5698532"/>
              <a:ext cx="304480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f1=</a:t>
              </a:r>
              <a:r>
                <a:rPr lang="en-US" b="1" dirty="0" err="1" smtClean="0"/>
                <a:t>fopen</a:t>
              </a:r>
              <a:r>
                <a:rPr lang="en-US" b="1" dirty="0" smtClean="0"/>
                <a:t>(“Result.txt”, ”w+”);</a:t>
              </a:r>
              <a:endParaRPr lang="en-US" b="1" dirty="0" smtClean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184792" y="5943600"/>
              <a:ext cx="297517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/>
                <a:t>f1=</a:t>
              </a:r>
              <a:r>
                <a:rPr lang="en-US" b="1" dirty="0" err="1" smtClean="0"/>
                <a:t>fopen</a:t>
              </a:r>
              <a:r>
                <a:rPr lang="en-US" b="1" dirty="0" smtClean="0"/>
                <a:t>(“Result.txt”, ”a+”);</a:t>
              </a:r>
              <a:endParaRPr lang="en-US" b="1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File Defining and Opening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1600200"/>
            <a:ext cx="76962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Program code:</a:t>
            </a:r>
          </a:p>
          <a:p>
            <a:endParaRPr lang="en-US" b="1" dirty="0" smtClean="0"/>
          </a:p>
          <a:p>
            <a:r>
              <a:rPr lang="en-US" b="1" dirty="0" smtClean="0"/>
              <a:t>void main()</a:t>
            </a:r>
          </a:p>
          <a:p>
            <a:r>
              <a:rPr lang="en-US" b="1" dirty="0" smtClean="0"/>
              <a:t>{</a:t>
            </a:r>
          </a:p>
          <a:p>
            <a:r>
              <a:rPr lang="en-US" b="1" dirty="0" smtClean="0"/>
              <a:t>FILE *fp1;</a:t>
            </a:r>
          </a:p>
          <a:p>
            <a:r>
              <a:rPr lang="en-US" b="1" dirty="0" smtClean="0"/>
              <a:t>f</a:t>
            </a:r>
            <a:r>
              <a:rPr lang="en-US" b="1" dirty="0" smtClean="0"/>
              <a:t>p1=</a:t>
            </a:r>
            <a:r>
              <a:rPr lang="en-US" b="1" dirty="0" err="1" smtClean="0"/>
              <a:t>fopen</a:t>
            </a:r>
            <a:r>
              <a:rPr lang="en-US" b="1" dirty="0" smtClean="0"/>
              <a:t>(“</a:t>
            </a:r>
            <a:r>
              <a:rPr lang="en-US" b="1" dirty="0" err="1" smtClean="0"/>
              <a:t>Result.txt”,”w</a:t>
            </a:r>
            <a:r>
              <a:rPr lang="en-US" b="1" dirty="0" smtClean="0"/>
              <a:t>”);</a:t>
            </a:r>
          </a:p>
          <a:p>
            <a:r>
              <a:rPr lang="en-US" b="1" dirty="0" smtClean="0"/>
              <a:t>----</a:t>
            </a:r>
          </a:p>
          <a:p>
            <a:r>
              <a:rPr lang="en-US" b="1" dirty="0" smtClean="0"/>
              <a:t>----</a:t>
            </a:r>
          </a:p>
          <a:p>
            <a:r>
              <a:rPr lang="en-US" b="1" dirty="0" smtClean="0"/>
              <a:t>----</a:t>
            </a:r>
          </a:p>
          <a:p>
            <a:r>
              <a:rPr lang="en-US" b="1" dirty="0" err="1" smtClean="0"/>
              <a:t>fclose</a:t>
            </a:r>
            <a:r>
              <a:rPr lang="en-US" b="1" dirty="0" smtClean="0"/>
              <a:t>(fp1);</a:t>
            </a:r>
            <a:endParaRPr lang="en-US" b="1" dirty="0" smtClean="0"/>
          </a:p>
          <a:p>
            <a:r>
              <a:rPr lang="en-US" b="1" dirty="0" smtClean="0"/>
              <a:t>}</a:t>
            </a:r>
            <a:endParaRPr lang="en-US" b="1" dirty="0" smtClean="0"/>
          </a:p>
        </p:txBody>
      </p:sp>
      <p:grpSp>
        <p:nvGrpSpPr>
          <p:cNvPr id="24" name="Group 23"/>
          <p:cNvGrpSpPr/>
          <p:nvPr/>
        </p:nvGrpSpPr>
        <p:grpSpPr>
          <a:xfrm>
            <a:off x="762000" y="3352800"/>
            <a:ext cx="4038600" cy="685800"/>
            <a:chOff x="381000" y="3352800"/>
            <a:chExt cx="4038600" cy="685800"/>
          </a:xfrm>
        </p:grpSpPr>
        <p:sp>
          <p:nvSpPr>
            <p:cNvPr id="21" name="Right Brace 20"/>
            <p:cNvSpPr/>
            <p:nvPr/>
          </p:nvSpPr>
          <p:spPr>
            <a:xfrm>
              <a:off x="381000" y="3352800"/>
              <a:ext cx="914400" cy="6858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295400" y="3505200"/>
              <a:ext cx="3124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Perform various file operations</a:t>
              </a:r>
              <a:endParaRPr lang="en-US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752600" y="3059668"/>
            <a:ext cx="7239000" cy="3275640"/>
            <a:chOff x="1752600" y="3059668"/>
            <a:chExt cx="7239000" cy="327564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52600" y="3429000"/>
              <a:ext cx="7239000" cy="2906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9" name="TextBox 18"/>
            <p:cNvSpPr txBox="1"/>
            <p:nvPr/>
          </p:nvSpPr>
          <p:spPr>
            <a:xfrm>
              <a:off x="3733800" y="3059668"/>
              <a:ext cx="502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u="sng" dirty="0" smtClean="0"/>
                <a:t>List of operations that can be performed in a file</a:t>
              </a:r>
              <a:endParaRPr lang="en-US" b="1" u="sng" dirty="0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1752600" y="4080804"/>
            <a:ext cx="7162800" cy="609600"/>
          </a:xfrm>
          <a:prstGeom prst="rect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File Defining and Opening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1600200"/>
            <a:ext cx="76962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Program code:</a:t>
            </a:r>
          </a:p>
          <a:p>
            <a:endParaRPr lang="en-US" b="1" dirty="0" smtClean="0"/>
          </a:p>
          <a:p>
            <a:r>
              <a:rPr lang="en-US" b="1" dirty="0" smtClean="0"/>
              <a:t>void main()</a:t>
            </a:r>
          </a:p>
          <a:p>
            <a:r>
              <a:rPr lang="en-US" b="1" dirty="0" smtClean="0"/>
              <a:t>{</a:t>
            </a:r>
          </a:p>
          <a:p>
            <a:r>
              <a:rPr lang="en-US" b="1" dirty="0" smtClean="0"/>
              <a:t>FILE *fp1;</a:t>
            </a:r>
          </a:p>
          <a:p>
            <a:r>
              <a:rPr lang="en-US" b="1" dirty="0" smtClean="0"/>
              <a:t>f</a:t>
            </a:r>
            <a:r>
              <a:rPr lang="en-US" b="1" dirty="0" smtClean="0"/>
              <a:t>p1=</a:t>
            </a:r>
            <a:r>
              <a:rPr lang="en-US" b="1" dirty="0" err="1" smtClean="0"/>
              <a:t>fopen</a:t>
            </a:r>
            <a:r>
              <a:rPr lang="en-US" b="1" dirty="0" smtClean="0"/>
              <a:t>(“</a:t>
            </a:r>
            <a:r>
              <a:rPr lang="en-US" b="1" dirty="0" err="1" smtClean="0"/>
              <a:t>Result.txt”,”w</a:t>
            </a:r>
            <a:r>
              <a:rPr lang="en-US" b="1" dirty="0" smtClean="0"/>
              <a:t>”);</a:t>
            </a:r>
          </a:p>
          <a:p>
            <a:endParaRPr lang="en-US" b="1" dirty="0" smtClean="0"/>
          </a:p>
          <a:p>
            <a:r>
              <a:rPr lang="en-US" b="1" dirty="0" smtClean="0"/>
              <a:t>----</a:t>
            </a:r>
          </a:p>
          <a:p>
            <a:r>
              <a:rPr lang="en-US" b="1" dirty="0" smtClean="0"/>
              <a:t>----</a:t>
            </a:r>
          </a:p>
          <a:p>
            <a:r>
              <a:rPr lang="en-US" b="1" dirty="0" err="1" smtClean="0"/>
              <a:t>fclose</a:t>
            </a:r>
            <a:r>
              <a:rPr lang="en-US" b="1" dirty="0" smtClean="0"/>
              <a:t>(fp1);</a:t>
            </a:r>
            <a:endParaRPr lang="en-US" b="1" dirty="0" smtClean="0"/>
          </a:p>
          <a:p>
            <a:r>
              <a:rPr lang="en-US" b="1" dirty="0" smtClean="0"/>
              <a:t>}</a:t>
            </a:r>
            <a:endParaRPr lang="en-US" b="1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4038600" y="1600200"/>
            <a:ext cx="5105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write to a file:</a:t>
            </a:r>
          </a:p>
          <a:p>
            <a:r>
              <a:rPr lang="en-US" dirty="0" err="1" smtClean="0"/>
              <a:t>fprintf</a:t>
            </a:r>
            <a:r>
              <a:rPr lang="en-US" dirty="0" smtClean="0"/>
              <a:t>(</a:t>
            </a:r>
            <a:r>
              <a:rPr lang="en-US" dirty="0" err="1" smtClean="0"/>
              <a:t>file_pointer</a:t>
            </a:r>
            <a:r>
              <a:rPr lang="en-US" dirty="0" smtClean="0"/>
              <a:t>, ”</a:t>
            </a:r>
            <a:r>
              <a:rPr lang="en-US" dirty="0" err="1" smtClean="0"/>
              <a:t>Control_string</a:t>
            </a:r>
            <a:r>
              <a:rPr lang="en-US" dirty="0" smtClean="0"/>
              <a:t>”, List of variable);</a:t>
            </a:r>
          </a:p>
          <a:p>
            <a:endParaRPr lang="en-US" dirty="0" smtClean="0"/>
          </a:p>
          <a:p>
            <a:r>
              <a:rPr lang="en-US" dirty="0" smtClean="0"/>
              <a:t>Example:</a:t>
            </a:r>
          </a:p>
          <a:p>
            <a:r>
              <a:rPr lang="en-US" dirty="0" err="1" smtClean="0"/>
              <a:t>i</a:t>
            </a:r>
            <a:r>
              <a:rPr lang="en-US" dirty="0" err="1" smtClean="0"/>
              <a:t>nt</a:t>
            </a:r>
            <a:r>
              <a:rPr lang="en-US" dirty="0" smtClean="0"/>
              <a:t> Roll=1, Marks=77;</a:t>
            </a:r>
          </a:p>
          <a:p>
            <a:r>
              <a:rPr lang="en-US" dirty="0" smtClean="0"/>
              <a:t>c</a:t>
            </a:r>
            <a:r>
              <a:rPr lang="en-US" dirty="0" smtClean="0"/>
              <a:t>har Grade=‘A’</a:t>
            </a:r>
          </a:p>
          <a:p>
            <a:r>
              <a:rPr lang="en-US" dirty="0" err="1" smtClean="0"/>
              <a:t>f</a:t>
            </a:r>
            <a:r>
              <a:rPr lang="en-US" dirty="0" err="1" smtClean="0"/>
              <a:t>printf</a:t>
            </a:r>
            <a:r>
              <a:rPr lang="en-US" dirty="0" smtClean="0"/>
              <a:t>(fp1,”%</a:t>
            </a:r>
            <a:r>
              <a:rPr lang="en-US" dirty="0" err="1" smtClean="0"/>
              <a:t>d,%d,%c</a:t>
            </a:r>
            <a:r>
              <a:rPr lang="en-US" dirty="0" smtClean="0"/>
              <a:t>”, Roll, Marks, Grade);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38600" y="3810000"/>
            <a:ext cx="5105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To read from a file:</a:t>
            </a:r>
          </a:p>
          <a:p>
            <a:r>
              <a:rPr lang="en-US" dirty="0" err="1" smtClean="0"/>
              <a:t>fscanf</a:t>
            </a:r>
            <a:r>
              <a:rPr lang="en-US" dirty="0" smtClean="0"/>
              <a:t>(</a:t>
            </a:r>
            <a:r>
              <a:rPr lang="en-US" dirty="0" err="1" smtClean="0"/>
              <a:t>file_pointer</a:t>
            </a:r>
            <a:r>
              <a:rPr lang="en-US" dirty="0" smtClean="0"/>
              <a:t>, “</a:t>
            </a:r>
            <a:r>
              <a:rPr lang="en-US" dirty="0" err="1" smtClean="0"/>
              <a:t>Control_string</a:t>
            </a:r>
            <a:r>
              <a:rPr lang="en-US" dirty="0" smtClean="0"/>
              <a:t>”, List of variable);</a:t>
            </a:r>
          </a:p>
          <a:p>
            <a:r>
              <a:rPr lang="en-US" dirty="0" smtClean="0"/>
              <a:t>Example:</a:t>
            </a:r>
          </a:p>
          <a:p>
            <a:r>
              <a:rPr lang="en-US" dirty="0" err="1" smtClean="0"/>
              <a:t>fscanf</a:t>
            </a:r>
            <a:r>
              <a:rPr lang="en-US" dirty="0" smtClean="0"/>
              <a:t>(fp1,”%</a:t>
            </a:r>
            <a:r>
              <a:rPr lang="en-US" dirty="0" err="1" smtClean="0"/>
              <a:t>d,%d,%c</a:t>
            </a:r>
            <a:r>
              <a:rPr lang="en-US" dirty="0" smtClean="0"/>
              <a:t>”, &amp;Roll, &amp;Marks, &amp;Grade);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File Defining and Opening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1600200"/>
            <a:ext cx="7696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Program code:</a:t>
            </a:r>
          </a:p>
          <a:p>
            <a:endParaRPr lang="en-US" b="1" dirty="0" smtClean="0"/>
          </a:p>
          <a:p>
            <a:r>
              <a:rPr lang="en-US" b="1" dirty="0" smtClean="0"/>
              <a:t>void main()</a:t>
            </a:r>
          </a:p>
          <a:p>
            <a:r>
              <a:rPr lang="en-US" b="1" dirty="0" smtClean="0"/>
              <a:t>{</a:t>
            </a:r>
          </a:p>
          <a:p>
            <a:r>
              <a:rPr lang="en-US" b="1" dirty="0" smtClean="0"/>
              <a:t>FILE *fp1;</a:t>
            </a:r>
          </a:p>
          <a:p>
            <a:r>
              <a:rPr lang="en-US" b="1" dirty="0" smtClean="0"/>
              <a:t>f</a:t>
            </a:r>
            <a:r>
              <a:rPr lang="en-US" b="1" dirty="0" smtClean="0"/>
              <a:t>p1=</a:t>
            </a:r>
            <a:r>
              <a:rPr lang="en-US" b="1" dirty="0" err="1" smtClean="0"/>
              <a:t>fopen</a:t>
            </a:r>
            <a:r>
              <a:rPr lang="en-US" b="1" dirty="0" smtClean="0"/>
              <a:t>(“</a:t>
            </a:r>
            <a:r>
              <a:rPr lang="en-US" b="1" dirty="0" err="1" smtClean="0"/>
              <a:t>Result.txt”,”w</a:t>
            </a:r>
            <a:r>
              <a:rPr lang="en-US" b="1" dirty="0" smtClean="0"/>
              <a:t>”);</a:t>
            </a:r>
          </a:p>
          <a:p>
            <a:r>
              <a:rPr lang="en-US" b="1" dirty="0" smtClean="0"/>
              <a:t>----</a:t>
            </a:r>
          </a:p>
          <a:p>
            <a:r>
              <a:rPr lang="en-US" b="1" dirty="0" smtClean="0"/>
              <a:t>----</a:t>
            </a:r>
          </a:p>
          <a:p>
            <a:r>
              <a:rPr lang="en-US" b="1" dirty="0" smtClean="0"/>
              <a:t>----</a:t>
            </a:r>
          </a:p>
          <a:p>
            <a:r>
              <a:rPr lang="en-US" b="1" dirty="0" smtClean="0"/>
              <a:t>----</a:t>
            </a:r>
            <a:endParaRPr lang="en-US" b="1" dirty="0" smtClean="0"/>
          </a:p>
          <a:p>
            <a:r>
              <a:rPr lang="en-US" b="1" dirty="0" smtClean="0"/>
              <a:t>----</a:t>
            </a:r>
            <a:endParaRPr lang="en-US" b="1" dirty="0" smtClean="0"/>
          </a:p>
          <a:p>
            <a:r>
              <a:rPr lang="en-US" b="1" dirty="0" err="1" smtClean="0"/>
              <a:t>fclose</a:t>
            </a:r>
            <a:r>
              <a:rPr lang="en-US" b="1" dirty="0" smtClean="0"/>
              <a:t>(fp1);</a:t>
            </a:r>
            <a:endParaRPr lang="en-US" b="1" dirty="0" smtClean="0"/>
          </a:p>
          <a:p>
            <a:r>
              <a:rPr lang="en-US" b="1" dirty="0" smtClean="0"/>
              <a:t>}</a:t>
            </a:r>
            <a:endParaRPr lang="en-US" b="1" dirty="0" smtClean="0"/>
          </a:p>
        </p:txBody>
      </p:sp>
      <p:sp>
        <p:nvSpPr>
          <p:cNvPr id="9" name="Right Brace 8"/>
          <p:cNvSpPr/>
          <p:nvPr/>
        </p:nvSpPr>
        <p:spPr>
          <a:xfrm>
            <a:off x="914400" y="3429000"/>
            <a:ext cx="381000" cy="1066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71600" y="37338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Take data from keyboard</a:t>
            </a:r>
          </a:p>
          <a:p>
            <a:r>
              <a:rPr lang="en-US" dirty="0" smtClean="0"/>
              <a:t>Write taken data into a file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File Defining and Opening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1600200"/>
            <a:ext cx="7696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Program code:</a:t>
            </a:r>
          </a:p>
          <a:p>
            <a:endParaRPr lang="en-US" b="1" dirty="0" smtClean="0"/>
          </a:p>
          <a:p>
            <a:r>
              <a:rPr lang="en-US" b="1" dirty="0" smtClean="0"/>
              <a:t>void main()</a:t>
            </a:r>
          </a:p>
          <a:p>
            <a:r>
              <a:rPr lang="en-US" b="1" dirty="0" smtClean="0"/>
              <a:t>{</a:t>
            </a:r>
          </a:p>
          <a:p>
            <a:r>
              <a:rPr lang="en-US" b="1" dirty="0" smtClean="0"/>
              <a:t>FILE *fp1;</a:t>
            </a:r>
          </a:p>
          <a:p>
            <a:r>
              <a:rPr lang="en-US" b="1" dirty="0" smtClean="0"/>
              <a:t>f</a:t>
            </a:r>
            <a:r>
              <a:rPr lang="en-US" b="1" dirty="0" smtClean="0"/>
              <a:t>p1=</a:t>
            </a:r>
            <a:r>
              <a:rPr lang="en-US" b="1" dirty="0" err="1" smtClean="0"/>
              <a:t>fopen</a:t>
            </a:r>
            <a:r>
              <a:rPr lang="en-US" b="1" dirty="0" smtClean="0"/>
              <a:t>(“</a:t>
            </a:r>
            <a:r>
              <a:rPr lang="en-US" b="1" dirty="0" err="1" smtClean="0"/>
              <a:t>Result.txt”,”w</a:t>
            </a:r>
            <a:r>
              <a:rPr lang="en-US" b="1" dirty="0" smtClean="0"/>
              <a:t>”);</a:t>
            </a:r>
          </a:p>
          <a:p>
            <a:endParaRPr lang="en-US" b="1" dirty="0" smtClean="0"/>
          </a:p>
          <a:p>
            <a:r>
              <a:rPr lang="en-US" b="1" dirty="0" err="1" smtClean="0"/>
              <a:t>int</a:t>
            </a:r>
            <a:r>
              <a:rPr lang="en-US" b="1" dirty="0" smtClean="0"/>
              <a:t> Roll, Marks;</a:t>
            </a:r>
          </a:p>
          <a:p>
            <a:r>
              <a:rPr lang="en-US" b="1" dirty="0" err="1" smtClean="0"/>
              <a:t>printf</a:t>
            </a:r>
            <a:r>
              <a:rPr lang="en-US" b="1" dirty="0" smtClean="0"/>
              <a:t>(“Enter Roll and Marks”);</a:t>
            </a:r>
          </a:p>
          <a:p>
            <a:r>
              <a:rPr lang="en-US" b="1" dirty="0" err="1" smtClean="0"/>
              <a:t>scanf</a:t>
            </a:r>
            <a:r>
              <a:rPr lang="en-US" b="1" dirty="0" smtClean="0"/>
              <a:t>(“%</a:t>
            </a:r>
            <a:r>
              <a:rPr lang="en-US" b="1" dirty="0" err="1" smtClean="0"/>
              <a:t>d%d</a:t>
            </a:r>
            <a:r>
              <a:rPr lang="en-US" b="1" dirty="0" smtClean="0"/>
              <a:t>”, &amp;Roll, &amp;Marks);</a:t>
            </a:r>
          </a:p>
          <a:p>
            <a:r>
              <a:rPr lang="en-US" b="1" dirty="0" smtClean="0"/>
              <a:t>----</a:t>
            </a:r>
            <a:endParaRPr lang="en-US" b="1" dirty="0" smtClean="0"/>
          </a:p>
          <a:p>
            <a:r>
              <a:rPr lang="en-US" b="1" dirty="0" err="1" smtClean="0"/>
              <a:t>fclose</a:t>
            </a:r>
            <a:r>
              <a:rPr lang="en-US" b="1" dirty="0" smtClean="0"/>
              <a:t>(fp1);</a:t>
            </a:r>
            <a:endParaRPr lang="en-US" b="1" dirty="0" smtClean="0"/>
          </a:p>
          <a:p>
            <a:r>
              <a:rPr lang="en-US" b="1" dirty="0" smtClean="0"/>
              <a:t>}</a:t>
            </a:r>
            <a:endParaRPr lang="en-US" b="1" dirty="0" smtClean="0"/>
          </a:p>
        </p:txBody>
      </p:sp>
      <p:sp>
        <p:nvSpPr>
          <p:cNvPr id="9" name="Right Brace 8"/>
          <p:cNvSpPr/>
          <p:nvPr/>
        </p:nvSpPr>
        <p:spPr>
          <a:xfrm>
            <a:off x="3276600" y="3505200"/>
            <a:ext cx="381000" cy="1066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733800" y="38862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Simple statement to read data from keyboard.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File Defining and Opening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1600200"/>
            <a:ext cx="7696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Program code:</a:t>
            </a:r>
          </a:p>
          <a:p>
            <a:endParaRPr lang="en-US" b="1" dirty="0" smtClean="0"/>
          </a:p>
          <a:p>
            <a:r>
              <a:rPr lang="en-US" b="1" dirty="0" smtClean="0"/>
              <a:t>void main()</a:t>
            </a:r>
          </a:p>
          <a:p>
            <a:r>
              <a:rPr lang="en-US" b="1" dirty="0" smtClean="0"/>
              <a:t>{</a:t>
            </a:r>
          </a:p>
          <a:p>
            <a:r>
              <a:rPr lang="en-US" b="1" dirty="0" smtClean="0"/>
              <a:t>FILE *fp1;</a:t>
            </a:r>
          </a:p>
          <a:p>
            <a:r>
              <a:rPr lang="en-US" b="1" dirty="0" smtClean="0"/>
              <a:t>f</a:t>
            </a:r>
            <a:r>
              <a:rPr lang="en-US" b="1" dirty="0" smtClean="0"/>
              <a:t>p1=</a:t>
            </a:r>
            <a:r>
              <a:rPr lang="en-US" b="1" dirty="0" err="1" smtClean="0"/>
              <a:t>fopen</a:t>
            </a:r>
            <a:r>
              <a:rPr lang="en-US" b="1" dirty="0" smtClean="0"/>
              <a:t>(“</a:t>
            </a:r>
            <a:r>
              <a:rPr lang="en-US" b="1" dirty="0" err="1" smtClean="0"/>
              <a:t>Result.txt”,”w</a:t>
            </a:r>
            <a:r>
              <a:rPr lang="en-US" b="1" dirty="0" smtClean="0"/>
              <a:t>”);</a:t>
            </a:r>
          </a:p>
          <a:p>
            <a:endParaRPr lang="en-US" b="1" dirty="0" smtClean="0"/>
          </a:p>
          <a:p>
            <a:r>
              <a:rPr lang="en-US" b="1" dirty="0" err="1" smtClean="0"/>
              <a:t>int</a:t>
            </a:r>
            <a:r>
              <a:rPr lang="en-US" b="1" dirty="0" smtClean="0"/>
              <a:t> Roll, Marks;</a:t>
            </a:r>
          </a:p>
          <a:p>
            <a:r>
              <a:rPr lang="en-US" b="1" dirty="0" err="1" smtClean="0"/>
              <a:t>printf</a:t>
            </a:r>
            <a:r>
              <a:rPr lang="en-US" b="1" dirty="0" smtClean="0"/>
              <a:t>(“Enter Roll and Marks”);</a:t>
            </a:r>
          </a:p>
          <a:p>
            <a:r>
              <a:rPr lang="en-US" b="1" dirty="0" err="1" smtClean="0"/>
              <a:t>scanf</a:t>
            </a:r>
            <a:r>
              <a:rPr lang="en-US" b="1" dirty="0" smtClean="0"/>
              <a:t>(“%</a:t>
            </a:r>
            <a:r>
              <a:rPr lang="en-US" b="1" dirty="0" err="1" smtClean="0"/>
              <a:t>d%d</a:t>
            </a:r>
            <a:r>
              <a:rPr lang="en-US" b="1" dirty="0" smtClean="0"/>
              <a:t>”, &amp;Roll, &amp;Marks);</a:t>
            </a:r>
          </a:p>
          <a:p>
            <a:r>
              <a:rPr lang="en-US" b="1" dirty="0" err="1" smtClean="0"/>
              <a:t>fprintf</a:t>
            </a:r>
            <a:r>
              <a:rPr lang="en-US" b="1" dirty="0" smtClean="0"/>
              <a:t>(fp1, “%d %d”, Roll, Marks);</a:t>
            </a:r>
            <a:endParaRPr lang="en-US" b="1" dirty="0" smtClean="0"/>
          </a:p>
          <a:p>
            <a:r>
              <a:rPr lang="en-US" b="1" dirty="0" err="1" smtClean="0"/>
              <a:t>fclose</a:t>
            </a:r>
            <a:r>
              <a:rPr lang="en-US" b="1" dirty="0" smtClean="0"/>
              <a:t>(fp1);</a:t>
            </a:r>
            <a:endParaRPr lang="en-US" b="1" dirty="0" smtClean="0"/>
          </a:p>
          <a:p>
            <a:r>
              <a:rPr lang="en-US" b="1" dirty="0" smtClean="0"/>
              <a:t>}</a:t>
            </a:r>
            <a:endParaRPr lang="en-US" b="1" dirty="0" smtClean="0"/>
          </a:p>
        </p:txBody>
      </p:sp>
      <p:sp>
        <p:nvSpPr>
          <p:cNvPr id="7" name="Right Brace 6"/>
          <p:cNvSpPr/>
          <p:nvPr/>
        </p:nvSpPr>
        <p:spPr>
          <a:xfrm>
            <a:off x="3810000" y="4343400"/>
            <a:ext cx="381000" cy="381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67200" y="4343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Write data to a file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File Defining and Opening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1600200"/>
            <a:ext cx="7696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Program code:</a:t>
            </a:r>
          </a:p>
          <a:p>
            <a:endParaRPr lang="en-US" b="1" dirty="0" smtClean="0"/>
          </a:p>
          <a:p>
            <a:r>
              <a:rPr lang="en-US" b="1" dirty="0" smtClean="0"/>
              <a:t>void main()</a:t>
            </a:r>
          </a:p>
          <a:p>
            <a:r>
              <a:rPr lang="en-US" b="1" dirty="0" smtClean="0"/>
              <a:t>{</a:t>
            </a:r>
          </a:p>
          <a:p>
            <a:r>
              <a:rPr lang="en-US" b="1" dirty="0" smtClean="0"/>
              <a:t>FILE *fp1;</a:t>
            </a:r>
          </a:p>
          <a:p>
            <a:r>
              <a:rPr lang="en-US" b="1" dirty="0" smtClean="0"/>
              <a:t>f</a:t>
            </a:r>
            <a:r>
              <a:rPr lang="en-US" b="1" dirty="0" smtClean="0"/>
              <a:t>p1=</a:t>
            </a:r>
            <a:r>
              <a:rPr lang="en-US" b="1" dirty="0" err="1" smtClean="0"/>
              <a:t>fopen</a:t>
            </a:r>
            <a:r>
              <a:rPr lang="en-US" b="1" dirty="0" smtClean="0"/>
              <a:t>(“</a:t>
            </a:r>
            <a:r>
              <a:rPr lang="en-US" b="1" dirty="0" err="1" smtClean="0"/>
              <a:t>Result.txt”,”r</a:t>
            </a:r>
            <a:r>
              <a:rPr lang="en-US" b="1" dirty="0" smtClean="0"/>
              <a:t>”);</a:t>
            </a:r>
          </a:p>
          <a:p>
            <a:endParaRPr lang="en-US" b="1" dirty="0" smtClean="0"/>
          </a:p>
          <a:p>
            <a:r>
              <a:rPr lang="en-US" b="1" dirty="0" smtClean="0"/>
              <a:t>------</a:t>
            </a:r>
          </a:p>
          <a:p>
            <a:r>
              <a:rPr lang="en-US" b="1" dirty="0" smtClean="0"/>
              <a:t>------</a:t>
            </a:r>
          </a:p>
          <a:p>
            <a:r>
              <a:rPr lang="en-US" b="1" dirty="0" smtClean="0"/>
              <a:t>------</a:t>
            </a:r>
            <a:endParaRPr lang="en-US" b="1" dirty="0" smtClean="0"/>
          </a:p>
          <a:p>
            <a:r>
              <a:rPr lang="en-US" b="1" dirty="0" err="1" smtClean="0"/>
              <a:t>fclose</a:t>
            </a:r>
            <a:r>
              <a:rPr lang="en-US" b="1" dirty="0" smtClean="0"/>
              <a:t>(fp1);</a:t>
            </a:r>
            <a:endParaRPr lang="en-US" b="1" dirty="0" smtClean="0"/>
          </a:p>
          <a:p>
            <a:r>
              <a:rPr lang="en-US" b="1" dirty="0" smtClean="0"/>
              <a:t>}</a:t>
            </a:r>
            <a:endParaRPr lang="en-US" b="1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4419600" y="15240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To read from a file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Read data from a file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Process the read values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File Defining and Opening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1600200"/>
            <a:ext cx="7696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Program code:</a:t>
            </a:r>
          </a:p>
          <a:p>
            <a:endParaRPr lang="en-US" b="1" dirty="0" smtClean="0"/>
          </a:p>
          <a:p>
            <a:r>
              <a:rPr lang="en-US" b="1" dirty="0" smtClean="0"/>
              <a:t>void main()</a:t>
            </a:r>
          </a:p>
          <a:p>
            <a:r>
              <a:rPr lang="en-US" b="1" dirty="0" smtClean="0"/>
              <a:t>{</a:t>
            </a:r>
          </a:p>
          <a:p>
            <a:r>
              <a:rPr lang="en-US" b="1" dirty="0" smtClean="0"/>
              <a:t>FILE *fp1;</a:t>
            </a:r>
          </a:p>
          <a:p>
            <a:r>
              <a:rPr lang="en-US" b="1" dirty="0" smtClean="0"/>
              <a:t>f</a:t>
            </a:r>
            <a:r>
              <a:rPr lang="en-US" b="1" dirty="0" smtClean="0"/>
              <a:t>p1=</a:t>
            </a:r>
            <a:r>
              <a:rPr lang="en-US" b="1" dirty="0" err="1" smtClean="0"/>
              <a:t>fopen</a:t>
            </a:r>
            <a:r>
              <a:rPr lang="en-US" b="1" dirty="0" smtClean="0"/>
              <a:t>(“</a:t>
            </a:r>
            <a:r>
              <a:rPr lang="en-US" b="1" dirty="0" err="1" smtClean="0"/>
              <a:t>Result.txt”,”r</a:t>
            </a:r>
            <a:r>
              <a:rPr lang="en-US" b="1" dirty="0" smtClean="0"/>
              <a:t>”);</a:t>
            </a:r>
          </a:p>
          <a:p>
            <a:endParaRPr lang="en-US" b="1" dirty="0" smtClean="0"/>
          </a:p>
          <a:p>
            <a:r>
              <a:rPr lang="en-US" b="1" dirty="0" err="1" smtClean="0"/>
              <a:t>int</a:t>
            </a:r>
            <a:r>
              <a:rPr lang="en-US" b="1" dirty="0" smtClean="0"/>
              <a:t> Roll, Marks;</a:t>
            </a:r>
          </a:p>
          <a:p>
            <a:r>
              <a:rPr lang="en-US" b="1" dirty="0" smtClean="0"/>
              <a:t>-----</a:t>
            </a:r>
          </a:p>
          <a:p>
            <a:r>
              <a:rPr lang="en-US" b="1" dirty="0" smtClean="0"/>
              <a:t>-----</a:t>
            </a:r>
          </a:p>
          <a:p>
            <a:r>
              <a:rPr lang="en-US" b="1" dirty="0" smtClean="0"/>
              <a:t>-----</a:t>
            </a:r>
          </a:p>
          <a:p>
            <a:r>
              <a:rPr lang="en-US" b="1" dirty="0" err="1" smtClean="0"/>
              <a:t>fclose</a:t>
            </a:r>
            <a:r>
              <a:rPr lang="en-US" b="1" dirty="0" smtClean="0"/>
              <a:t>(fp1);</a:t>
            </a:r>
            <a:endParaRPr lang="en-US" b="1" dirty="0" smtClean="0"/>
          </a:p>
          <a:p>
            <a:r>
              <a:rPr lang="en-US" b="1" dirty="0" smtClean="0"/>
              <a:t>}</a:t>
            </a:r>
            <a:endParaRPr lang="en-US" b="1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4419600" y="15240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To read from a file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Read data from a file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Process the read values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152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CSE 101:Computer Programming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3800" y="228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Start up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914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File Defining and Opening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1600200"/>
            <a:ext cx="7696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Program code:</a:t>
            </a:r>
          </a:p>
          <a:p>
            <a:endParaRPr lang="en-US" b="1" dirty="0" smtClean="0"/>
          </a:p>
          <a:p>
            <a:r>
              <a:rPr lang="en-US" b="1" dirty="0" smtClean="0"/>
              <a:t>void main()</a:t>
            </a:r>
          </a:p>
          <a:p>
            <a:r>
              <a:rPr lang="en-US" b="1" dirty="0" smtClean="0"/>
              <a:t>{</a:t>
            </a:r>
          </a:p>
          <a:p>
            <a:r>
              <a:rPr lang="en-US" b="1" dirty="0" smtClean="0"/>
              <a:t>FILE *fp1;</a:t>
            </a:r>
          </a:p>
          <a:p>
            <a:r>
              <a:rPr lang="en-US" b="1" dirty="0" smtClean="0"/>
              <a:t>f</a:t>
            </a:r>
            <a:r>
              <a:rPr lang="en-US" b="1" dirty="0" smtClean="0"/>
              <a:t>p1=</a:t>
            </a:r>
            <a:r>
              <a:rPr lang="en-US" b="1" dirty="0" err="1" smtClean="0"/>
              <a:t>fopen</a:t>
            </a:r>
            <a:r>
              <a:rPr lang="en-US" b="1" dirty="0" smtClean="0"/>
              <a:t>(“</a:t>
            </a:r>
            <a:r>
              <a:rPr lang="en-US" b="1" dirty="0" err="1" smtClean="0"/>
              <a:t>Result.txt”,”r</a:t>
            </a:r>
            <a:r>
              <a:rPr lang="en-US" b="1" dirty="0" smtClean="0"/>
              <a:t>”);</a:t>
            </a:r>
          </a:p>
          <a:p>
            <a:endParaRPr lang="en-US" b="1" dirty="0" smtClean="0"/>
          </a:p>
          <a:p>
            <a:r>
              <a:rPr lang="en-US" b="1" dirty="0" err="1" smtClean="0"/>
              <a:t>int</a:t>
            </a:r>
            <a:r>
              <a:rPr lang="en-US" b="1" dirty="0" smtClean="0"/>
              <a:t> Roll, Marks;</a:t>
            </a:r>
          </a:p>
          <a:p>
            <a:r>
              <a:rPr lang="en-US" b="1" dirty="0" err="1" smtClean="0"/>
              <a:t>f</a:t>
            </a:r>
            <a:r>
              <a:rPr lang="en-US" b="1" dirty="0" err="1" smtClean="0"/>
              <a:t>scanf</a:t>
            </a:r>
            <a:r>
              <a:rPr lang="en-US" b="1" dirty="0" smtClean="0"/>
              <a:t>(fp1, “%d %d”, &amp;Roll, &amp;Marks);</a:t>
            </a:r>
          </a:p>
          <a:p>
            <a:r>
              <a:rPr lang="en-US" b="1" dirty="0" err="1" smtClean="0"/>
              <a:t>printf</a:t>
            </a:r>
            <a:r>
              <a:rPr lang="en-US" b="1" dirty="0" smtClean="0"/>
              <a:t>(“Roll= %d,        Marks=%d”, Roll, Marks);</a:t>
            </a:r>
          </a:p>
          <a:p>
            <a:r>
              <a:rPr lang="en-US" b="1" dirty="0" err="1" smtClean="0"/>
              <a:t>fclose</a:t>
            </a:r>
            <a:r>
              <a:rPr lang="en-US" b="1" dirty="0" smtClean="0"/>
              <a:t>(fp1);</a:t>
            </a:r>
            <a:endParaRPr lang="en-US" b="1" dirty="0" smtClean="0"/>
          </a:p>
          <a:p>
            <a:r>
              <a:rPr lang="en-US" b="1" dirty="0" smtClean="0"/>
              <a:t>}</a:t>
            </a:r>
            <a:endParaRPr lang="en-US" b="1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4419600" y="15240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To read from a file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Read data from a file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Process the read values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1777</TotalTime>
  <Words>585</Words>
  <Application>Microsoft Office PowerPoint</Application>
  <PresentationFormat>On-screen Show (4:3)</PresentationFormat>
  <Paragraphs>175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Kamal</dc:creator>
  <cp:lastModifiedBy>Kamal</cp:lastModifiedBy>
  <cp:revision>175</cp:revision>
  <dcterms:created xsi:type="dcterms:W3CDTF">2018-03-06T15:10:58Z</dcterms:created>
  <dcterms:modified xsi:type="dcterms:W3CDTF">2018-07-02T16:40:08Z</dcterms:modified>
</cp:coreProperties>
</file>