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35" r:id="rId2"/>
    <p:sldId id="336" r:id="rId3"/>
    <p:sldId id="337" r:id="rId4"/>
    <p:sldId id="33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3070C-BB00-4F64-BB72-6DC6832C98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0EDB2-87CA-46D7-9A4A-71C360665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FD41-2927-406F-96DC-1FE6930DA90A}" type="datetimeFigureOut">
              <a:rPr lang="en-US" smtClean="0"/>
              <a:pPr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Structure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structure is a convenient tool for handling a list of logically related data items.</a:t>
            </a:r>
          </a:p>
          <a:p>
            <a:r>
              <a:rPr lang="en-US" dirty="0" smtClean="0"/>
              <a:t>The concept of structure is analogous to record.</a:t>
            </a:r>
          </a:p>
          <a:p>
            <a:r>
              <a:rPr lang="en-US" dirty="0" smtClean="0"/>
              <a:t>Example: To select for the gold medalist, the administrator will create record of:</a:t>
            </a:r>
          </a:p>
          <a:p>
            <a:r>
              <a:rPr lang="en-US" b="1" dirty="0" err="1" smtClean="0"/>
              <a:t>Sr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Name:</a:t>
            </a:r>
          </a:p>
          <a:p>
            <a:r>
              <a:rPr lang="en-US" b="1" dirty="0" smtClean="0"/>
              <a:t>Roll:</a:t>
            </a:r>
          </a:p>
          <a:p>
            <a:r>
              <a:rPr lang="en-US" b="1" dirty="0" smtClean="0"/>
              <a:t>CGPA:</a:t>
            </a:r>
          </a:p>
          <a:p>
            <a:r>
              <a:rPr lang="en-US" b="1" dirty="0" smtClean="0"/>
              <a:t>Session:</a:t>
            </a:r>
          </a:p>
          <a:p>
            <a:r>
              <a:rPr lang="en-US" b="1" dirty="0" smtClean="0"/>
              <a:t>Dept: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200400" y="2743200"/>
          <a:ext cx="4495800" cy="1447800"/>
        </p:xfrm>
        <a:graphic>
          <a:graphicData uri="http://schemas.openxmlformats.org/drawingml/2006/table">
            <a:tbl>
              <a:tblPr/>
              <a:tblGrid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Roll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CGPA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Session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3.89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3.76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457200" y="4724400"/>
            <a:ext cx="2514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Structure help us to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Structure</a:t>
            </a:r>
            <a:endParaRPr lang="en-US" sz="28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495800" y="1066800"/>
          <a:ext cx="4495800" cy="1447800"/>
        </p:xfrm>
        <a:graphic>
          <a:graphicData uri="http://schemas.openxmlformats.org/drawingml/2006/table">
            <a:tbl>
              <a:tblPr/>
              <a:tblGrid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Roll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CGPA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Session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3.89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3.76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 t="21277" b="36170"/>
          <a:stretch>
            <a:fillRect/>
          </a:stretch>
        </p:blipFill>
        <p:spPr bwMode="auto">
          <a:xfrm rot="21258738">
            <a:off x="0" y="1238598"/>
            <a:ext cx="426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 t="8190"/>
          <a:stretch>
            <a:fillRect/>
          </a:stretch>
        </p:blipFill>
        <p:spPr bwMode="auto">
          <a:xfrm rot="21449696">
            <a:off x="90279" y="2530431"/>
            <a:ext cx="4267200" cy="256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4876800" y="2667000"/>
            <a:ext cx="38100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 smtClean="0"/>
              <a:t>s</a:t>
            </a:r>
            <a:r>
              <a:rPr lang="en-US" dirty="0" err="1" smtClean="0"/>
              <a:t>truct</a:t>
            </a:r>
            <a:r>
              <a:rPr lang="en-US" dirty="0" smtClean="0"/>
              <a:t> </a:t>
            </a:r>
            <a:r>
              <a:rPr lang="en-US" dirty="0" err="1" smtClean="0"/>
              <a:t>GoldMedal</a:t>
            </a:r>
            <a:endParaRPr lang="en-US" dirty="0" smtClean="0"/>
          </a:p>
          <a:p>
            <a:r>
              <a:rPr lang="en-US" dirty="0" smtClean="0"/>
              <a:t>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Sr</a:t>
            </a:r>
            <a:r>
              <a:rPr lang="en-US" dirty="0" smtClean="0"/>
              <a:t>;</a:t>
            </a:r>
          </a:p>
          <a:p>
            <a:r>
              <a:rPr lang="en-US" dirty="0" smtClean="0"/>
              <a:t>char Name[30];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Roll;</a:t>
            </a:r>
          </a:p>
          <a:p>
            <a:r>
              <a:rPr lang="en-US" dirty="0" smtClean="0"/>
              <a:t>float CGPA;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Session;</a:t>
            </a:r>
          </a:p>
          <a:p>
            <a:r>
              <a:rPr lang="en-US" dirty="0" smtClean="0"/>
              <a:t>char Dept[5];</a:t>
            </a:r>
            <a:endParaRPr lang="en-US" dirty="0" smtClean="0"/>
          </a:p>
          <a:p>
            <a:r>
              <a:rPr lang="en-US" dirty="0" smtClean="0"/>
              <a:t>};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60198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declare variable  std1, std2, std3 of type </a:t>
            </a:r>
            <a:r>
              <a:rPr lang="en-US" b="1" dirty="0" err="1" smtClean="0"/>
              <a:t>struct</a:t>
            </a:r>
            <a:r>
              <a:rPr lang="en-US" b="1" dirty="0" smtClean="0"/>
              <a:t> </a:t>
            </a:r>
            <a:r>
              <a:rPr lang="en-US" b="1" dirty="0" err="1" smtClean="0"/>
              <a:t>GoldMedal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876800" y="5334000"/>
            <a:ext cx="3352800" cy="457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GoldMedal</a:t>
            </a:r>
            <a:r>
              <a:rPr lang="en-US" dirty="0" smtClean="0"/>
              <a:t> Std1, Std2, Std3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Structure</a:t>
            </a:r>
            <a:endParaRPr lang="en-US" sz="28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495800" y="1066800"/>
          <a:ext cx="4495800" cy="1447800"/>
        </p:xfrm>
        <a:graphic>
          <a:graphicData uri="http://schemas.openxmlformats.org/drawingml/2006/table">
            <a:tbl>
              <a:tblPr/>
              <a:tblGrid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Roll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CGPA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Session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3.89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3.76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1371600"/>
            <a:ext cx="4419600" cy="518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GoldMedal</a:t>
            </a:r>
            <a:endParaRPr lang="en-US" dirty="0" smtClean="0"/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Sr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char Name[30];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Roll;</a:t>
            </a:r>
          </a:p>
          <a:p>
            <a:r>
              <a:rPr lang="en-US" dirty="0" smtClean="0"/>
              <a:t>   float CGPA;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Session;</a:t>
            </a:r>
          </a:p>
          <a:p>
            <a:r>
              <a:rPr lang="en-US" dirty="0" smtClean="0"/>
              <a:t>   char Dept[5];</a:t>
            </a:r>
          </a:p>
          <a:p>
            <a:r>
              <a:rPr lang="en-US" dirty="0" smtClean="0"/>
              <a:t>   };</a:t>
            </a:r>
            <a:endParaRPr lang="en-US" dirty="0" smtClean="0"/>
          </a:p>
          <a:p>
            <a:r>
              <a:rPr lang="en-US" dirty="0" smtClean="0"/>
              <a:t>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GoMedal</a:t>
            </a:r>
            <a:r>
              <a:rPr lang="en-US" dirty="0" smtClean="0"/>
              <a:t> Std1, Std2;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(“Enter Sr. Name, Roll, CGPA, </a:t>
            </a:r>
            <a:r>
              <a:rPr lang="en-US" dirty="0" err="1" smtClean="0"/>
              <a:t>Seesion</a:t>
            </a:r>
            <a:r>
              <a:rPr lang="en-US" dirty="0" smtClean="0"/>
              <a:t> and Dept of a student”);</a:t>
            </a:r>
            <a:endParaRPr lang="en-US" dirty="0" smtClean="0"/>
          </a:p>
          <a:p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d%s%d%f%d%s</a:t>
            </a:r>
            <a:r>
              <a:rPr lang="en-US" dirty="0" smtClean="0"/>
              <a:t>”, </a:t>
            </a:r>
          </a:p>
          <a:p>
            <a:r>
              <a:rPr lang="en-US" dirty="0" smtClean="0"/>
              <a:t>           &amp;Std1.Sr, Std1.Name, &amp;Std1.Roll,</a:t>
            </a:r>
          </a:p>
          <a:p>
            <a:r>
              <a:rPr lang="en-US" dirty="0" smtClean="0"/>
              <a:t>           &amp;Std1.Session, Std1.Dept);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2590800"/>
            <a:ext cx="46482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 smtClean="0"/>
              <a:t>printf</a:t>
            </a:r>
            <a:r>
              <a:rPr lang="en-US" dirty="0" smtClean="0"/>
              <a:t>(“Enter Sr. Name, Roll, CGPA, </a:t>
            </a:r>
            <a:r>
              <a:rPr lang="en-US" dirty="0" err="1" smtClean="0"/>
              <a:t>Seesion</a:t>
            </a:r>
            <a:r>
              <a:rPr lang="en-US" dirty="0" smtClean="0"/>
              <a:t> and Dept of a student”);</a:t>
            </a:r>
            <a:endParaRPr lang="en-US" dirty="0" smtClean="0"/>
          </a:p>
          <a:p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d%s%d%f%d%s</a:t>
            </a:r>
            <a:r>
              <a:rPr lang="en-US" dirty="0" smtClean="0"/>
              <a:t>”, </a:t>
            </a:r>
          </a:p>
          <a:p>
            <a:r>
              <a:rPr lang="en-US" dirty="0" smtClean="0"/>
              <a:t>           &amp;Std2.Sr, Std2.Name, &amp;Std2.Roll,</a:t>
            </a:r>
          </a:p>
          <a:p>
            <a:r>
              <a:rPr lang="en-US" dirty="0" smtClean="0"/>
              <a:t>           &amp;Std2.Session, Std2.Dept);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(“Sr.\</a:t>
            </a:r>
            <a:r>
              <a:rPr lang="en-US" dirty="0" err="1" smtClean="0"/>
              <a:t>tName</a:t>
            </a:r>
            <a:r>
              <a:rPr lang="en-US" dirty="0" smtClean="0"/>
              <a:t>\</a:t>
            </a:r>
            <a:r>
              <a:rPr lang="en-US" dirty="0" err="1" smtClean="0"/>
              <a:t>tRoll</a:t>
            </a:r>
            <a:r>
              <a:rPr lang="en-US" dirty="0" smtClean="0"/>
              <a:t>\</a:t>
            </a:r>
            <a:r>
              <a:rPr lang="en-US" dirty="0" err="1" smtClean="0"/>
              <a:t>tCGPA</a:t>
            </a:r>
            <a:r>
              <a:rPr lang="en-US" dirty="0" smtClean="0"/>
              <a:t>\</a:t>
            </a:r>
            <a:r>
              <a:rPr lang="en-US" dirty="0" err="1" smtClean="0"/>
              <a:t>tSession</a:t>
            </a:r>
            <a:r>
              <a:rPr lang="en-US" dirty="0" smtClean="0"/>
              <a:t>\</a:t>
            </a:r>
            <a:r>
              <a:rPr lang="en-US" dirty="0" err="1" smtClean="0"/>
              <a:t>tDept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(“%d\</a:t>
            </a:r>
            <a:r>
              <a:rPr lang="en-US" dirty="0" err="1" smtClean="0"/>
              <a:t>t%s</a:t>
            </a:r>
            <a:r>
              <a:rPr lang="en-US" dirty="0" smtClean="0"/>
              <a:t>\</a:t>
            </a:r>
            <a:r>
              <a:rPr lang="en-US" dirty="0" err="1" smtClean="0"/>
              <a:t>t%d</a:t>
            </a:r>
            <a:r>
              <a:rPr lang="en-US" dirty="0" smtClean="0"/>
              <a:t>\</a:t>
            </a:r>
            <a:r>
              <a:rPr lang="en-US" dirty="0" err="1" smtClean="0"/>
              <a:t>t%f</a:t>
            </a:r>
            <a:r>
              <a:rPr lang="en-US" dirty="0" smtClean="0"/>
              <a:t>\</a:t>
            </a:r>
            <a:r>
              <a:rPr lang="en-US" dirty="0" err="1" smtClean="0"/>
              <a:t>t%d</a:t>
            </a:r>
            <a:r>
              <a:rPr lang="en-US" dirty="0" smtClean="0"/>
              <a:t>\</a:t>
            </a:r>
            <a:r>
              <a:rPr lang="en-US" dirty="0" err="1" smtClean="0"/>
              <a:t>t%s</a:t>
            </a:r>
            <a:r>
              <a:rPr lang="en-US" dirty="0" smtClean="0"/>
              <a:t>”,</a:t>
            </a:r>
          </a:p>
          <a:p>
            <a:r>
              <a:rPr lang="en-US" dirty="0" smtClean="0"/>
              <a:t>          Std1.Sr, Std1.Name, Std1.Roll, Std1.CGPA,     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Std1.Session, Std1.Dept);</a:t>
            </a:r>
          </a:p>
          <a:p>
            <a:r>
              <a:rPr lang="en-US" dirty="0" err="1" smtClean="0"/>
              <a:t>printf</a:t>
            </a:r>
            <a:r>
              <a:rPr lang="en-US" dirty="0" smtClean="0"/>
              <a:t>(“%d\</a:t>
            </a:r>
            <a:r>
              <a:rPr lang="en-US" dirty="0" err="1" smtClean="0"/>
              <a:t>t%s</a:t>
            </a:r>
            <a:r>
              <a:rPr lang="en-US" dirty="0" smtClean="0"/>
              <a:t>\</a:t>
            </a:r>
            <a:r>
              <a:rPr lang="en-US" dirty="0" err="1" smtClean="0"/>
              <a:t>t%d</a:t>
            </a:r>
            <a:r>
              <a:rPr lang="en-US" dirty="0" smtClean="0"/>
              <a:t>\</a:t>
            </a:r>
            <a:r>
              <a:rPr lang="en-US" dirty="0" err="1" smtClean="0"/>
              <a:t>t%f</a:t>
            </a:r>
            <a:r>
              <a:rPr lang="en-US" dirty="0" smtClean="0"/>
              <a:t>\</a:t>
            </a:r>
            <a:r>
              <a:rPr lang="en-US" dirty="0" err="1" smtClean="0"/>
              <a:t>t%d</a:t>
            </a:r>
            <a:r>
              <a:rPr lang="en-US" dirty="0" smtClean="0"/>
              <a:t>\</a:t>
            </a:r>
            <a:r>
              <a:rPr lang="en-US" dirty="0" err="1" smtClean="0"/>
              <a:t>t%s</a:t>
            </a:r>
            <a:r>
              <a:rPr lang="en-US" dirty="0" smtClean="0"/>
              <a:t>”,</a:t>
            </a:r>
          </a:p>
          <a:p>
            <a:r>
              <a:rPr lang="en-US" dirty="0" smtClean="0"/>
              <a:t>          </a:t>
            </a:r>
            <a:r>
              <a:rPr lang="en-US" dirty="0" smtClean="0"/>
              <a:t>Std2.Sr</a:t>
            </a:r>
            <a:r>
              <a:rPr lang="en-US" dirty="0" smtClean="0"/>
              <a:t>, </a:t>
            </a:r>
            <a:r>
              <a:rPr lang="en-US" dirty="0" smtClean="0"/>
              <a:t>Std2.Name</a:t>
            </a:r>
            <a:r>
              <a:rPr lang="en-US" dirty="0" smtClean="0"/>
              <a:t>, </a:t>
            </a:r>
            <a:r>
              <a:rPr lang="en-US" dirty="0" smtClean="0"/>
              <a:t>Std2.Roll</a:t>
            </a:r>
            <a:r>
              <a:rPr lang="en-US" dirty="0" smtClean="0"/>
              <a:t>, </a:t>
            </a:r>
            <a:r>
              <a:rPr lang="en-US" dirty="0" smtClean="0"/>
              <a:t>Std2.CGPA</a:t>
            </a:r>
            <a:r>
              <a:rPr lang="en-US" dirty="0" smtClean="0"/>
              <a:t>,      </a:t>
            </a:r>
          </a:p>
          <a:p>
            <a:r>
              <a:rPr lang="en-US" dirty="0" smtClean="0"/>
              <a:t>          </a:t>
            </a:r>
            <a:r>
              <a:rPr lang="en-US" dirty="0" smtClean="0"/>
              <a:t>Std2.Session</a:t>
            </a:r>
            <a:r>
              <a:rPr lang="en-US" dirty="0" smtClean="0"/>
              <a:t>, </a:t>
            </a:r>
            <a:r>
              <a:rPr lang="en-US" dirty="0" smtClean="0"/>
              <a:t>Std2.Dept</a:t>
            </a:r>
            <a:r>
              <a:rPr lang="en-US" dirty="0" smtClean="0"/>
              <a:t>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Union</a:t>
            </a:r>
            <a:endParaRPr lang="en-US" sz="28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8915400" cy="288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495800"/>
            <a:ext cx="176991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370</Words>
  <Application>Microsoft Office PowerPoint</Application>
  <PresentationFormat>On-screen Show (4:3)</PresentationFormat>
  <Paragraphs>151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168</cp:revision>
  <dcterms:created xsi:type="dcterms:W3CDTF">2018-03-06T15:10:58Z</dcterms:created>
  <dcterms:modified xsi:type="dcterms:W3CDTF">2018-05-19T12:29:33Z</dcterms:modified>
</cp:coreProperties>
</file>