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02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38305-02EC-4DE8-B0A3-2213E2194D6B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Picture 2" descr="a picture to represent stochastic process এর ছবি ফলাফল"/>
          <p:cNvPicPr>
            <a:picLocks noChangeAspect="1" noChangeArrowheads="1"/>
          </p:cNvPicPr>
          <p:nvPr/>
        </p:nvPicPr>
        <p:blipFill>
          <a:blip r:embed="rId4" cstate="print"/>
          <a:srcRect l="3896" t="6926" r="5195"/>
          <a:stretch>
            <a:fillRect/>
          </a:stretch>
        </p:blipFill>
        <p:spPr bwMode="auto">
          <a:xfrm>
            <a:off x="1295400" y="1828800"/>
            <a:ext cx="5334000" cy="4095753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371600" y="9144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CSE 5403: Stochastic Process			Cr. 3.00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600200" y="57912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Course Leaner: 2</a:t>
            </a:r>
            <a:r>
              <a:rPr lang="en-US" baseline="30000" dirty="0" smtClean="0"/>
              <a:t>nd</a:t>
            </a:r>
            <a:r>
              <a:rPr lang="en-US" dirty="0" smtClean="0"/>
              <a:t> semester of MS 2015-16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1371600"/>
            <a:ext cx="3252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Course Teacher: Dr. A H M Kamal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Kalman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purpose of </a:t>
            </a:r>
            <a:r>
              <a:rPr lang="en-US" dirty="0" smtClean="0"/>
              <a:t>filtering </a:t>
            </a:r>
            <a:r>
              <a:rPr lang="en-US" dirty="0" smtClean="0"/>
              <a:t>is to extract the required information from a signal, ignoring everything </a:t>
            </a:r>
            <a:r>
              <a:rPr lang="en-US" dirty="0" smtClean="0"/>
              <a:t>else.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" y="19050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How well a filter performs this task can be measured using a cost or loss function. Indeed we may define the goal of the filter to be the minimization of this loss function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838200" y="3505200"/>
            <a:ext cx="7696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en-US" dirty="0" smtClean="0"/>
              <a:t>Use it when you are in uncertain about the information of a dynamic system.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You can make an educated guess about what the system is going to do next.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Ideal for system which are continuously changing.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They are light on memory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They are fast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Easy to </a:t>
            </a:r>
            <a:r>
              <a:rPr lang="en-US" dirty="0" smtClean="0"/>
              <a:t>understand</a:t>
            </a:r>
            <a:endParaRPr lang="en-US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228600" y="2551837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Kalman</a:t>
            </a:r>
            <a:r>
              <a:rPr lang="en-US" dirty="0" smtClean="0"/>
              <a:t> filter is an </a:t>
            </a:r>
            <a:r>
              <a:rPr lang="en-US" i="1" dirty="0" smtClean="0"/>
              <a:t>optimal estimator – i.e., it infers parameters of interest from</a:t>
            </a:r>
          </a:p>
          <a:p>
            <a:r>
              <a:rPr lang="en-US" dirty="0" smtClean="0"/>
              <a:t>indirect, inaccurate and uncertain observations. It is </a:t>
            </a:r>
            <a:r>
              <a:rPr lang="en-US" i="1" dirty="0" smtClean="0"/>
              <a:t>recursive so that new</a:t>
            </a:r>
          </a:p>
          <a:p>
            <a:r>
              <a:rPr lang="en-US" dirty="0" smtClean="0"/>
              <a:t>measurements can be processed as they arrive.</a:t>
            </a:r>
            <a:endParaRPr lang="en-US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304800" y="5248870"/>
            <a:ext cx="8763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 smtClean="0"/>
              <a:t>filter is constructed as a mean squared error minimizing system, as like Wiener filter.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But </a:t>
            </a:r>
            <a:r>
              <a:rPr lang="en-US" dirty="0" smtClean="0"/>
              <a:t>an alternative derivation of the filter is also provided showing how the filter relates to maximum likelihood statistics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Kalman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86200" y="990600"/>
            <a:ext cx="2438400" cy="3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Mean Square Errors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1371600"/>
            <a:ext cx="870756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4495799"/>
            <a:ext cx="8839200" cy="2096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Kalman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86200" y="990600"/>
            <a:ext cx="2438400" cy="3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Maximum Likelihood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4800" y="1219200"/>
            <a:ext cx="8534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22"/>
              </a:rPr>
              <a:t>The above derivation of mean squared error, although intuitive is somewhat heuristic. A more rigorous derivation can be developed using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5"/>
              </a:rPr>
              <a:t>maximum likelihood statistics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22"/>
              </a:rPr>
              <a:t>. This is achieved by redefining the goal of the filter to finding the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12"/>
              </a:rPr>
              <a:t>x̂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22"/>
              </a:rPr>
              <a:t>which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22"/>
              </a:rPr>
              <a:t>maximises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22"/>
              </a:rPr>
              <a:t> the probability or likelihood of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12"/>
              </a:rPr>
              <a:t>y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22"/>
              </a:rPr>
              <a:t>. That is;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2362200"/>
            <a:ext cx="708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04800" y="2819400"/>
            <a:ext cx="838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22" charset="0"/>
              </a:rPr>
              <a:t>Assuming that the additive random noise is Gaussian distributed with a standard deviation of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12" charset="0"/>
              </a:rPr>
              <a:t>σ</a:t>
            </a:r>
            <a:r>
              <a:rPr kumimoji="0" lang="en-US" sz="18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10"/>
              </a:rPr>
              <a:t>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10"/>
              </a:rPr>
              <a:t>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22" charset="0"/>
              </a:rPr>
              <a:t>gives;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03111" y="3429000"/>
            <a:ext cx="8240889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4191000"/>
            <a:ext cx="8407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90599" y="4572000"/>
            <a:ext cx="794657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90600" y="5638800"/>
            <a:ext cx="795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304800" y="5332882"/>
            <a:ext cx="167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22" charset="0"/>
              </a:rPr>
              <a:t>Which leads to;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Kalman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86200" y="990600"/>
            <a:ext cx="2438400" cy="3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Maximum Likelihood</a:t>
            </a:r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295400"/>
            <a:ext cx="795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0629" y="2133600"/>
            <a:ext cx="9013371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317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35</cp:revision>
  <dcterms:created xsi:type="dcterms:W3CDTF">2018-03-19T03:50:49Z</dcterms:created>
  <dcterms:modified xsi:type="dcterms:W3CDTF">2018-04-06T18:20:15Z</dcterms:modified>
</cp:coreProperties>
</file>