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35" r:id="rId2"/>
    <p:sldId id="336" r:id="rId3"/>
    <p:sldId id="337" r:id="rId4"/>
    <p:sldId id="338" r:id="rId5"/>
    <p:sldId id="339" r:id="rId6"/>
    <p:sldId id="34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3070C-BB00-4F64-BB72-6DC6832C98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0EDB2-87CA-46D7-9A4A-71C360665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FD41-2927-406F-96DC-1FE6930DA90A}" type="datetimeFigureOut">
              <a:rPr lang="en-US" smtClean="0"/>
              <a:pPr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Array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1371600" y="10784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list of elements of same types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33400" y="1524000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I want to know the age of you all.</a:t>
            </a:r>
          </a:p>
          <a:p>
            <a:r>
              <a:rPr lang="en-US" dirty="0" smtClean="0"/>
              <a:t>You have to declare variables to store the value of age:</a:t>
            </a:r>
          </a:p>
          <a:p>
            <a:r>
              <a:rPr lang="en-US" dirty="0" smtClean="0"/>
              <a:t>Age1 for a student 1</a:t>
            </a:r>
          </a:p>
          <a:p>
            <a:r>
              <a:rPr lang="en-US" dirty="0" smtClean="0"/>
              <a:t>Age2 for a student 2</a:t>
            </a:r>
          </a:p>
          <a:p>
            <a:r>
              <a:rPr lang="en-US" dirty="0" smtClean="0"/>
              <a:t>Age3 for a student 3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Age40 for a student 40</a:t>
            </a:r>
          </a:p>
          <a:p>
            <a:endParaRPr lang="en-US" dirty="0" smtClean="0"/>
          </a:p>
          <a:p>
            <a:r>
              <a:rPr lang="en-US" dirty="0" smtClean="0"/>
              <a:t>In  C we declare as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Age1, Age2, Age3, Age4, Age5, Age6, Age7, Age8, Age9, Age10, Age11, …, Age40;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If the number of students becomes 5000, it is hard to declare 5000 variable to store the value of age of students.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" y="5879068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Mathmetics</a:t>
            </a:r>
            <a:r>
              <a:rPr lang="en-US" dirty="0" smtClean="0"/>
              <a:t>, we declare it as </a:t>
            </a:r>
            <a:r>
              <a:rPr lang="en-US" dirty="0" err="1" smtClean="0"/>
              <a:t>Age</a:t>
            </a:r>
            <a:r>
              <a:rPr lang="en-US" baseline="-25000" dirty="0" err="1" smtClean="0"/>
              <a:t>n</a:t>
            </a:r>
            <a:r>
              <a:rPr lang="en-US" dirty="0" smtClean="0"/>
              <a:t>, where 1≤n ≤5000.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Array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1371600" y="10784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list of elements of same types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" y="1524000"/>
            <a:ext cx="6019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dirty="0" smtClean="0"/>
              <a:t>Mathematic, </a:t>
            </a:r>
            <a:r>
              <a:rPr lang="en-US" dirty="0" smtClean="0"/>
              <a:t>we declare it as </a:t>
            </a:r>
            <a:r>
              <a:rPr lang="en-US" dirty="0" err="1" smtClean="0"/>
              <a:t>Age</a:t>
            </a:r>
            <a:r>
              <a:rPr lang="en-US" baseline="-25000" dirty="0" err="1" smtClean="0"/>
              <a:t>n</a:t>
            </a:r>
            <a:r>
              <a:rPr lang="en-US" dirty="0" smtClean="0"/>
              <a:t>, where 1≤n ≤5000.</a:t>
            </a:r>
          </a:p>
          <a:p>
            <a:r>
              <a:rPr lang="en-US" dirty="0" smtClean="0"/>
              <a:t>Assigning values are performed by:</a:t>
            </a:r>
          </a:p>
          <a:p>
            <a:r>
              <a:rPr lang="en-US" dirty="0" smtClean="0"/>
              <a:t>Age</a:t>
            </a:r>
            <a:r>
              <a:rPr lang="en-US" baseline="-25000" dirty="0" smtClean="0"/>
              <a:t>1</a:t>
            </a:r>
            <a:r>
              <a:rPr lang="en-US" dirty="0" smtClean="0"/>
              <a:t> =25;</a:t>
            </a:r>
          </a:p>
          <a:p>
            <a:r>
              <a:rPr lang="en-US" dirty="0" smtClean="0"/>
              <a:t>Age</a:t>
            </a:r>
            <a:r>
              <a:rPr lang="en-US" baseline="-25000" dirty="0" smtClean="0"/>
              <a:t>2</a:t>
            </a:r>
            <a:r>
              <a:rPr lang="en-US" dirty="0" smtClean="0"/>
              <a:t> =23</a:t>
            </a:r>
          </a:p>
          <a:p>
            <a:r>
              <a:rPr lang="en-US" dirty="0" smtClean="0"/>
              <a:t>Age</a:t>
            </a:r>
            <a:r>
              <a:rPr lang="en-US" baseline="-25000" dirty="0" smtClean="0"/>
              <a:t>3</a:t>
            </a:r>
            <a:r>
              <a:rPr lang="en-US" dirty="0" smtClean="0"/>
              <a:t> =22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3115270"/>
            <a:ext cx="2971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C we write as Age[5000]</a:t>
            </a:r>
          </a:p>
          <a:p>
            <a:r>
              <a:rPr lang="en-US" dirty="0" smtClean="0"/>
              <a:t>For example: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Age[5000]</a:t>
            </a:r>
          </a:p>
          <a:p>
            <a:r>
              <a:rPr lang="en-US" dirty="0" smtClean="0"/>
              <a:t>Assigning is performed as:</a:t>
            </a:r>
          </a:p>
          <a:p>
            <a:r>
              <a:rPr lang="en-US" dirty="0" smtClean="0"/>
              <a:t>Age[0]=25;</a:t>
            </a:r>
          </a:p>
          <a:p>
            <a:r>
              <a:rPr lang="en-US" dirty="0" smtClean="0"/>
              <a:t>Age[1]=23;</a:t>
            </a:r>
          </a:p>
          <a:p>
            <a:r>
              <a:rPr lang="en-US" dirty="0" smtClean="0"/>
              <a:t>Age[2]=22;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362200" y="4590871"/>
            <a:ext cx="32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 supported array dimensions:</a:t>
            </a:r>
          </a:p>
          <a:p>
            <a:pPr>
              <a:buFont typeface="Symbol"/>
              <a:buChar char="Þ"/>
            </a:pPr>
            <a:r>
              <a:rPr lang="en-US" dirty="0" smtClean="0"/>
              <a:t> One dimensional</a:t>
            </a:r>
          </a:p>
          <a:p>
            <a:pPr>
              <a:buFont typeface="Symbol"/>
              <a:buChar char="Þ"/>
            </a:pPr>
            <a:r>
              <a:rPr lang="en-US" dirty="0" smtClean="0"/>
              <a:t> Two dimensional</a:t>
            </a:r>
          </a:p>
          <a:p>
            <a:pPr>
              <a:buFont typeface="Symbol"/>
              <a:buChar char="Þ"/>
            </a:pPr>
            <a:r>
              <a:rPr lang="en-US" dirty="0" smtClean="0"/>
              <a:t> Three dimensional;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Array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1371600" y="10784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list of elements of same types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1447800"/>
            <a:ext cx="32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 supported array dimensions:</a:t>
            </a:r>
          </a:p>
          <a:p>
            <a:pPr>
              <a:buFont typeface="Symbol"/>
              <a:buChar char="Þ"/>
            </a:pPr>
            <a:r>
              <a:rPr lang="en-US" dirty="0" smtClean="0"/>
              <a:t> One dimensional</a:t>
            </a:r>
          </a:p>
          <a:p>
            <a:pPr>
              <a:buFont typeface="Symbol"/>
              <a:buChar char="Þ"/>
            </a:pPr>
            <a:r>
              <a:rPr lang="en-US" dirty="0" smtClean="0"/>
              <a:t> Two dimensional</a:t>
            </a:r>
          </a:p>
          <a:p>
            <a:pPr>
              <a:buFont typeface="Symbol"/>
              <a:buChar char="Þ"/>
            </a:pPr>
            <a:r>
              <a:rPr lang="en-US" dirty="0" smtClean="0"/>
              <a:t> Three dimensional;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05000" y="30480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 declaration: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35052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One dimension</a:t>
            </a:r>
          </a:p>
          <a:p>
            <a:r>
              <a:rPr lang="en-US" dirty="0" smtClean="0"/>
              <a:t>Type </a:t>
            </a:r>
            <a:r>
              <a:rPr lang="en-US" dirty="0" err="1" smtClean="0"/>
              <a:t>VariableName</a:t>
            </a:r>
            <a:r>
              <a:rPr lang="en-US" dirty="0" smtClean="0"/>
              <a:t>[</a:t>
            </a:r>
            <a:r>
              <a:rPr lang="en-US" dirty="0" err="1" smtClean="0"/>
              <a:t>ArraySize</a:t>
            </a:r>
            <a:r>
              <a:rPr lang="en-US" dirty="0" smtClean="0"/>
              <a:t>]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X[5];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3505200"/>
            <a:ext cx="365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dimension</a:t>
            </a:r>
          </a:p>
          <a:p>
            <a:r>
              <a:rPr lang="en-US" dirty="0" err="1" smtClean="0"/>
              <a:t>VariableName</a:t>
            </a:r>
            <a:r>
              <a:rPr lang="en-US" dirty="0" smtClean="0"/>
              <a:t>[</a:t>
            </a:r>
            <a:r>
              <a:rPr lang="en-US" dirty="0" err="1" smtClean="0"/>
              <a:t>RowSize</a:t>
            </a:r>
            <a:r>
              <a:rPr lang="en-US" dirty="0" smtClean="0"/>
              <a:t>][</a:t>
            </a:r>
            <a:r>
              <a:rPr lang="en-US" dirty="0" err="1" smtClean="0"/>
              <a:t>ColumnSize</a:t>
            </a:r>
            <a:r>
              <a:rPr lang="en-US" dirty="0" smtClean="0"/>
              <a:t>]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X[5][4];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24600" y="3505200"/>
            <a:ext cx="259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Three dimension</a:t>
            </a:r>
          </a:p>
          <a:p>
            <a:r>
              <a:rPr lang="en-US" dirty="0" err="1" smtClean="0"/>
              <a:t>VariableName</a:t>
            </a:r>
            <a:r>
              <a:rPr lang="en-US" dirty="0" smtClean="0"/>
              <a:t>[</a:t>
            </a:r>
            <a:r>
              <a:rPr lang="en-US" dirty="0" err="1" smtClean="0"/>
              <a:t>PlaneSize</a:t>
            </a:r>
            <a:r>
              <a:rPr lang="en-US" dirty="0" smtClean="0"/>
              <a:t>][</a:t>
            </a:r>
            <a:r>
              <a:rPr lang="en-US" dirty="0" err="1" smtClean="0"/>
              <a:t>RowSize</a:t>
            </a:r>
            <a:r>
              <a:rPr lang="en-US" dirty="0" smtClean="0"/>
              <a:t>][</a:t>
            </a:r>
            <a:r>
              <a:rPr lang="en-US" dirty="0" err="1" smtClean="0"/>
              <a:t>ColumnSize</a:t>
            </a:r>
            <a:r>
              <a:rPr lang="en-US" dirty="0" smtClean="0"/>
              <a:t>]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X[3][5][4];</a:t>
            </a:r>
          </a:p>
          <a:p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52400" y="4953000"/>
          <a:ext cx="609600" cy="1236345"/>
        </p:xfrm>
        <a:graphic>
          <a:graphicData uri="http://schemas.openxmlformats.org/drawingml/2006/table">
            <a:tbl>
              <a:tblPr/>
              <a:tblGrid>
                <a:gridCol w="304800"/>
                <a:gridCol w="304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819400" y="4648200"/>
          <a:ext cx="1524000" cy="1520190"/>
        </p:xfrm>
        <a:graphic>
          <a:graphicData uri="http://schemas.openxmlformats.org/drawingml/2006/table">
            <a:tbl>
              <a:tblPr/>
              <a:tblGrid>
                <a:gridCol w="304800"/>
                <a:gridCol w="304800"/>
                <a:gridCol w="304800"/>
                <a:gridCol w="304800"/>
                <a:gridCol w="304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 X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Array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1371600" y="10784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Initialization at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457200" y="2152471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type </a:t>
            </a:r>
            <a:r>
              <a:rPr lang="en-US" dirty="0" err="1" smtClean="0"/>
              <a:t>variableName</a:t>
            </a:r>
            <a:r>
              <a:rPr lang="en-US" dirty="0" smtClean="0"/>
              <a:t>[size]={</a:t>
            </a:r>
            <a:r>
              <a:rPr lang="en-US" dirty="0" err="1" smtClean="0"/>
              <a:t>List_of_values</a:t>
            </a:r>
            <a:r>
              <a:rPr lang="en-US" dirty="0" smtClean="0"/>
              <a:t>};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X[10]={10, 3, -5, 50, 8, 1, 0, 0, 8, 20};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57200" y="4362271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X[10];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r>
              <a:rPr lang="en-US" dirty="0" smtClean="0"/>
              <a:t>for(</a:t>
            </a:r>
            <a:r>
              <a:rPr lang="en-US" dirty="0" err="1" smtClean="0"/>
              <a:t>i</a:t>
            </a:r>
            <a:r>
              <a:rPr lang="en-US" dirty="0" smtClean="0"/>
              <a:t>=0;i&lt;10;i++)</a:t>
            </a:r>
          </a:p>
          <a:p>
            <a:r>
              <a:rPr lang="en-US" dirty="0" smtClean="0"/>
              <a:t>X[</a:t>
            </a:r>
            <a:r>
              <a:rPr lang="en-US" dirty="0" err="1" smtClean="0"/>
              <a:t>i</a:t>
            </a:r>
            <a:r>
              <a:rPr lang="en-US" dirty="0" smtClean="0"/>
              <a:t>]=0;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0" y="3981271"/>
            <a:ext cx="1151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Run Time: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1847671"/>
            <a:ext cx="1558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Compile Time: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95800" y="2133600"/>
            <a:ext cx="46482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type </a:t>
            </a:r>
            <a:r>
              <a:rPr lang="en-US" dirty="0" err="1" smtClean="0"/>
              <a:t>variableName</a:t>
            </a:r>
            <a:r>
              <a:rPr lang="en-US" dirty="0" smtClean="0"/>
              <a:t>[size]={</a:t>
            </a:r>
            <a:r>
              <a:rPr lang="en-US" dirty="0" err="1" smtClean="0"/>
              <a:t>List_of_values</a:t>
            </a:r>
            <a:r>
              <a:rPr lang="en-US" dirty="0" smtClean="0"/>
              <a:t>};</a:t>
            </a:r>
          </a:p>
          <a:p>
            <a:endParaRPr lang="en-US" dirty="0" smtClean="0"/>
          </a:p>
          <a:p>
            <a:r>
              <a:rPr lang="en-US" dirty="0" smtClean="0"/>
              <a:t>type </a:t>
            </a:r>
            <a:r>
              <a:rPr lang="en-US" dirty="0" err="1" smtClean="0"/>
              <a:t>variableName</a:t>
            </a:r>
            <a:r>
              <a:rPr lang="en-US" dirty="0" smtClean="0"/>
              <a:t>[size]={{values in row 1}, {values in row 2}, …, {values in row n}};</a:t>
            </a:r>
          </a:p>
          <a:p>
            <a:r>
              <a:rPr lang="en-US" dirty="0" smtClean="0"/>
              <a:t>Example:</a:t>
            </a:r>
          </a:p>
          <a:p>
            <a:r>
              <a:rPr lang="en-US" sz="1600" dirty="0" err="1" smtClean="0"/>
              <a:t>int</a:t>
            </a:r>
            <a:r>
              <a:rPr lang="en-US" sz="1600" dirty="0" smtClean="0"/>
              <a:t> X[4][3]={10, 3, -5, 50, 8, 1, 0, 0, 8, 20, 44, 12};</a:t>
            </a:r>
          </a:p>
          <a:p>
            <a:r>
              <a:rPr lang="en-US" sz="1600" dirty="0" smtClean="0"/>
              <a:t> </a:t>
            </a:r>
            <a:r>
              <a:rPr lang="en-US" sz="1600" dirty="0" err="1" smtClean="0"/>
              <a:t>int</a:t>
            </a:r>
            <a:r>
              <a:rPr lang="en-US" sz="1600" dirty="0" smtClean="0"/>
              <a:t> X[4][3]={{10, 3, -5},{50, 8, 1},{0, 0, 8},{20, 44, 12}};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648200" y="4343400"/>
            <a:ext cx="441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X[4][3];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j;</a:t>
            </a:r>
          </a:p>
          <a:p>
            <a:r>
              <a:rPr lang="en-US" dirty="0" smtClean="0"/>
              <a:t>for(</a:t>
            </a:r>
            <a:r>
              <a:rPr lang="en-US" dirty="0" err="1" smtClean="0"/>
              <a:t>i</a:t>
            </a:r>
            <a:r>
              <a:rPr lang="en-US" dirty="0" smtClean="0"/>
              <a:t>=0;i&lt;4;i++)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for(j=0;j&lt;3;j++)</a:t>
            </a:r>
          </a:p>
          <a:p>
            <a:r>
              <a:rPr lang="en-US" dirty="0" smtClean="0"/>
              <a:t>      { X[</a:t>
            </a:r>
            <a:r>
              <a:rPr lang="en-US" dirty="0" err="1" smtClean="0"/>
              <a:t>i</a:t>
            </a:r>
            <a:r>
              <a:rPr lang="en-US" dirty="0" smtClean="0"/>
              <a:t>][j]=0;</a:t>
            </a:r>
          </a:p>
          <a:p>
            <a:r>
              <a:rPr lang="en-US" dirty="0" smtClean="0"/>
              <a:t>      }</a:t>
            </a:r>
          </a:p>
          <a:p>
            <a:r>
              <a:rPr lang="en-US" dirty="0" smtClean="0"/>
              <a:t>   }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419600" y="3962400"/>
            <a:ext cx="1151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Run Time: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43400" y="1828800"/>
            <a:ext cx="1558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Compile Time: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295400" y="1524000"/>
            <a:ext cx="1802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One dimensional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15000" y="1447800"/>
            <a:ext cx="1807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Two dimensional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Array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1066800" y="9906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Uses of one dimensional array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52400" y="1447800"/>
            <a:ext cx="4267200" cy="487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/>
              <a:t>main()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int</a:t>
            </a:r>
            <a:r>
              <a:rPr lang="en-US" sz="1400" dirty="0" smtClean="0"/>
              <a:t> Roll, Term1, Term2, Term3, Total,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=0;</a:t>
            </a:r>
          </a:p>
          <a:p>
            <a:r>
              <a:rPr lang="en-US" sz="1400" dirty="0" smtClean="0"/>
              <a:t>while(</a:t>
            </a:r>
            <a:r>
              <a:rPr lang="en-US" sz="1400" dirty="0" err="1" smtClean="0"/>
              <a:t>i</a:t>
            </a:r>
            <a:r>
              <a:rPr lang="en-US" sz="1400" dirty="0" smtClean="0"/>
              <a:t>&lt;10)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(“Enter roll, marks of Term1, Term2, Term3\n”);</a:t>
            </a:r>
          </a:p>
          <a:p>
            <a:r>
              <a:rPr lang="en-US" sz="1400" dirty="0" err="1" smtClean="0"/>
              <a:t>scanf</a:t>
            </a:r>
            <a:r>
              <a:rPr lang="en-US" sz="1400" dirty="0" smtClean="0"/>
              <a:t>(“%</a:t>
            </a:r>
            <a:r>
              <a:rPr lang="en-US" sz="1400" dirty="0" err="1" smtClean="0"/>
              <a:t>d%d%d%d</a:t>
            </a:r>
            <a:r>
              <a:rPr lang="en-US" sz="1400" dirty="0" smtClean="0"/>
              <a:t>”, &amp;Roll, &amp;Term1, &amp;Term2, &amp;Term3);</a:t>
            </a:r>
          </a:p>
          <a:p>
            <a:r>
              <a:rPr lang="en-US" sz="1400" dirty="0" smtClean="0"/>
              <a:t>Total=Term1+Term2+Term3;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(“Roll=%,     Obtained Marks=%</a:t>
            </a:r>
            <a:r>
              <a:rPr lang="en-US" sz="1400" dirty="0" err="1" smtClean="0"/>
              <a:t>d”,Roll</a:t>
            </a:r>
            <a:r>
              <a:rPr lang="en-US" sz="1400" dirty="0" smtClean="0"/>
              <a:t>, Total);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++;</a:t>
            </a:r>
          </a:p>
          <a:p>
            <a:r>
              <a:rPr lang="en-US" sz="1400" dirty="0" smtClean="0"/>
              <a:t>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>
            <a:off x="4572000" y="1447800"/>
            <a:ext cx="4572000" cy="487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/>
              <a:t>main()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int</a:t>
            </a:r>
            <a:r>
              <a:rPr lang="en-US" sz="1400" dirty="0" smtClean="0"/>
              <a:t> Roll[10], Term1, Term2, Term3, Total[10],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=0;</a:t>
            </a:r>
          </a:p>
          <a:p>
            <a:r>
              <a:rPr lang="en-US" sz="1400" dirty="0" smtClean="0"/>
              <a:t>while(</a:t>
            </a:r>
            <a:r>
              <a:rPr lang="en-US" sz="1400" dirty="0" err="1" smtClean="0"/>
              <a:t>i</a:t>
            </a:r>
            <a:r>
              <a:rPr lang="en-US" sz="1400" dirty="0" smtClean="0"/>
              <a:t>&lt;10)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(“Enter roll, marks of Term1, Term2, Term3\n”);</a:t>
            </a:r>
          </a:p>
          <a:p>
            <a:r>
              <a:rPr lang="en-US" sz="1400" dirty="0" err="1" smtClean="0"/>
              <a:t>scanf</a:t>
            </a:r>
            <a:r>
              <a:rPr lang="en-US" sz="1400" dirty="0" smtClean="0"/>
              <a:t>(“%</a:t>
            </a:r>
            <a:r>
              <a:rPr lang="en-US" sz="1400" dirty="0" err="1" smtClean="0"/>
              <a:t>d%d%d%d</a:t>
            </a:r>
            <a:r>
              <a:rPr lang="en-US" sz="1400" dirty="0" smtClean="0"/>
              <a:t>”, &amp;Roll[</a:t>
            </a:r>
            <a:r>
              <a:rPr lang="en-US" sz="1400" dirty="0" err="1" smtClean="0"/>
              <a:t>i</a:t>
            </a:r>
            <a:r>
              <a:rPr lang="en-US" sz="1400" dirty="0" smtClean="0"/>
              <a:t>], &amp;Term1, &amp;Term2, &amp;Term3);</a:t>
            </a:r>
          </a:p>
          <a:p>
            <a:r>
              <a:rPr lang="en-US" sz="1400" dirty="0" smtClean="0"/>
              <a:t>Total[</a:t>
            </a:r>
            <a:r>
              <a:rPr lang="en-US" sz="1400" dirty="0" err="1" smtClean="0"/>
              <a:t>i</a:t>
            </a:r>
            <a:r>
              <a:rPr lang="en-US" sz="1400" dirty="0" smtClean="0"/>
              <a:t>]=Term1+Term2+Term3;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++;</a:t>
            </a:r>
          </a:p>
          <a:p>
            <a:r>
              <a:rPr lang="en-US" sz="1400" dirty="0" smtClean="0"/>
              <a:t>}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=0;</a:t>
            </a:r>
          </a:p>
          <a:p>
            <a:r>
              <a:rPr lang="en-US" sz="1400" dirty="0" smtClean="0"/>
              <a:t>while(</a:t>
            </a:r>
            <a:r>
              <a:rPr lang="en-US" sz="1400" dirty="0" err="1" smtClean="0"/>
              <a:t>i</a:t>
            </a:r>
            <a:r>
              <a:rPr lang="en-US" sz="1400" dirty="0" smtClean="0"/>
              <a:t>&lt;10)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(“Roll No=%d,       Obtained Marks=%</a:t>
            </a:r>
            <a:r>
              <a:rPr lang="en-US" sz="1400" dirty="0" err="1" smtClean="0"/>
              <a:t>d”,Roll</a:t>
            </a:r>
            <a:r>
              <a:rPr lang="en-US" sz="1400" dirty="0" smtClean="0"/>
              <a:t>[</a:t>
            </a:r>
            <a:r>
              <a:rPr lang="en-US" sz="1400" dirty="0" err="1" smtClean="0"/>
              <a:t>i</a:t>
            </a:r>
            <a:r>
              <a:rPr lang="en-US" sz="1400" dirty="0" smtClean="0"/>
              <a:t>], Total[</a:t>
            </a:r>
            <a:r>
              <a:rPr lang="en-US" sz="1400" dirty="0" err="1" smtClean="0"/>
              <a:t>i</a:t>
            </a:r>
            <a:r>
              <a:rPr lang="en-US" sz="1400" dirty="0" smtClean="0"/>
              <a:t>]);</a:t>
            </a:r>
          </a:p>
          <a:p>
            <a:r>
              <a:rPr lang="en-US" sz="1400" dirty="0" err="1" smtClean="0"/>
              <a:t>i</a:t>
            </a:r>
            <a:r>
              <a:rPr lang="en-US" sz="1400" smtClean="0"/>
              <a:t>++;</a:t>
            </a:r>
          </a:p>
          <a:p>
            <a:r>
              <a:rPr lang="en-US" sz="1400" dirty="0" smtClean="0"/>
              <a:t>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Array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1066800" y="9906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Uses of one dimensional array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1447800"/>
            <a:ext cx="4572000" cy="487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/>
              <a:t>main()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int</a:t>
            </a:r>
            <a:r>
              <a:rPr lang="en-US" sz="1400" dirty="0" smtClean="0"/>
              <a:t> Roll[10], Term1, Term2, Term3, Total[10],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=0;</a:t>
            </a:r>
          </a:p>
          <a:p>
            <a:r>
              <a:rPr lang="en-US" sz="1400" dirty="0" smtClean="0"/>
              <a:t>while(</a:t>
            </a:r>
            <a:r>
              <a:rPr lang="en-US" sz="1400" dirty="0" err="1" smtClean="0"/>
              <a:t>i</a:t>
            </a:r>
            <a:r>
              <a:rPr lang="en-US" sz="1400" dirty="0" smtClean="0"/>
              <a:t>&lt;10)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(“Enter roll, marks of Term1, Term2, Term3\n”);</a:t>
            </a:r>
          </a:p>
          <a:p>
            <a:r>
              <a:rPr lang="en-US" sz="1400" dirty="0" err="1" smtClean="0"/>
              <a:t>scanf</a:t>
            </a:r>
            <a:r>
              <a:rPr lang="en-US" sz="1400" dirty="0" smtClean="0"/>
              <a:t>(“%</a:t>
            </a:r>
            <a:r>
              <a:rPr lang="en-US" sz="1400" dirty="0" err="1" smtClean="0"/>
              <a:t>d%d%d%d</a:t>
            </a:r>
            <a:r>
              <a:rPr lang="en-US" sz="1400" dirty="0" smtClean="0"/>
              <a:t>”, &amp;Roll[</a:t>
            </a:r>
            <a:r>
              <a:rPr lang="en-US" sz="1400" dirty="0" err="1" smtClean="0"/>
              <a:t>i</a:t>
            </a:r>
            <a:r>
              <a:rPr lang="en-US" sz="1400" dirty="0" smtClean="0"/>
              <a:t>], &amp;Term1, &amp;Term2, &amp;Term3);</a:t>
            </a:r>
          </a:p>
          <a:p>
            <a:r>
              <a:rPr lang="en-US" sz="1400" dirty="0" smtClean="0"/>
              <a:t>Total[</a:t>
            </a:r>
            <a:r>
              <a:rPr lang="en-US" sz="1400" dirty="0" err="1" smtClean="0"/>
              <a:t>i</a:t>
            </a:r>
            <a:r>
              <a:rPr lang="en-US" sz="1400" dirty="0" smtClean="0"/>
              <a:t>]=Term1+Term2+Term3;</a:t>
            </a:r>
          </a:p>
          <a:p>
            <a:r>
              <a:rPr lang="en-US" sz="1400" dirty="0" smtClean="0"/>
              <a:t>}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=0;</a:t>
            </a:r>
          </a:p>
          <a:p>
            <a:r>
              <a:rPr lang="en-US" sz="1400" dirty="0" smtClean="0"/>
              <a:t>while(</a:t>
            </a:r>
            <a:r>
              <a:rPr lang="en-US" sz="1400" dirty="0" err="1" smtClean="0"/>
              <a:t>i</a:t>
            </a:r>
            <a:r>
              <a:rPr lang="en-US" sz="1400" dirty="0" smtClean="0"/>
              <a:t>&lt;10)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(“Roll No=%d,       Obtained Marks=%</a:t>
            </a:r>
            <a:r>
              <a:rPr lang="en-US" sz="1400" dirty="0" err="1" smtClean="0"/>
              <a:t>d”,Roll</a:t>
            </a:r>
            <a:r>
              <a:rPr lang="en-US" sz="1400" dirty="0" smtClean="0"/>
              <a:t>[</a:t>
            </a:r>
            <a:r>
              <a:rPr lang="en-US" sz="1400" dirty="0" err="1" smtClean="0"/>
              <a:t>i</a:t>
            </a:r>
            <a:r>
              <a:rPr lang="en-US" sz="1400" dirty="0" smtClean="0"/>
              <a:t>], Total[</a:t>
            </a:r>
            <a:r>
              <a:rPr lang="en-US" sz="1400" dirty="0" err="1" smtClean="0"/>
              <a:t>i</a:t>
            </a:r>
            <a:r>
              <a:rPr lang="en-US" sz="1400" dirty="0" smtClean="0"/>
              <a:t>]);</a:t>
            </a:r>
          </a:p>
          <a:p>
            <a:r>
              <a:rPr lang="en-US" sz="1400" dirty="0" smtClean="0"/>
              <a:t>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4572000" y="1447800"/>
            <a:ext cx="4572000" cy="487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/>
              <a:t>main()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int</a:t>
            </a:r>
            <a:r>
              <a:rPr lang="en-US" sz="1400" dirty="0" smtClean="0"/>
              <a:t> Record[10][5], I, j;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=0;</a:t>
            </a:r>
          </a:p>
          <a:p>
            <a:r>
              <a:rPr lang="en-US" sz="1400" dirty="0" smtClean="0"/>
              <a:t>while(</a:t>
            </a:r>
            <a:r>
              <a:rPr lang="en-US" sz="1400" dirty="0" err="1" smtClean="0"/>
              <a:t>i</a:t>
            </a:r>
            <a:r>
              <a:rPr lang="en-US" sz="1400" dirty="0" smtClean="0"/>
              <a:t>&lt;10)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smtClean="0"/>
              <a:t>J=0;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(“Enter roll, marks of Term1, Term2, Term3\n”);</a:t>
            </a:r>
          </a:p>
          <a:p>
            <a:r>
              <a:rPr lang="en-US" sz="1400" dirty="0" err="1" smtClean="0"/>
              <a:t>scanf</a:t>
            </a:r>
            <a:r>
              <a:rPr lang="en-US" sz="1400" dirty="0" smtClean="0"/>
              <a:t>(“%d”, &amp;Record[</a:t>
            </a:r>
            <a:r>
              <a:rPr lang="en-US" sz="1400" dirty="0" err="1" smtClean="0"/>
              <a:t>i</a:t>
            </a:r>
            <a:r>
              <a:rPr lang="en-US" sz="1400" dirty="0" smtClean="0"/>
              <a:t>][j]);	j=j+1;</a:t>
            </a:r>
          </a:p>
          <a:p>
            <a:r>
              <a:rPr lang="en-US" sz="1400" dirty="0" err="1" smtClean="0"/>
              <a:t>scanf</a:t>
            </a:r>
            <a:r>
              <a:rPr lang="en-US" sz="1400" dirty="0" smtClean="0"/>
              <a:t>(“%</a:t>
            </a:r>
            <a:r>
              <a:rPr lang="en-US" sz="1400" dirty="0" err="1" smtClean="0"/>
              <a:t>d”,&amp;Record</a:t>
            </a:r>
            <a:r>
              <a:rPr lang="en-US" sz="1400" dirty="0" smtClean="0"/>
              <a:t>[</a:t>
            </a:r>
            <a:r>
              <a:rPr lang="en-US" sz="1400" dirty="0" err="1" smtClean="0"/>
              <a:t>i</a:t>
            </a:r>
            <a:r>
              <a:rPr lang="en-US" sz="1400" dirty="0" smtClean="0"/>
              <a:t>][j]);	j=j+1;</a:t>
            </a:r>
          </a:p>
          <a:p>
            <a:r>
              <a:rPr lang="en-US" sz="1400" dirty="0" err="1" smtClean="0"/>
              <a:t>scanf</a:t>
            </a:r>
            <a:r>
              <a:rPr lang="en-US" sz="1400" dirty="0" smtClean="0"/>
              <a:t>(“%</a:t>
            </a:r>
            <a:r>
              <a:rPr lang="en-US" sz="1400" dirty="0" err="1" smtClean="0"/>
              <a:t>d”,&amp;Record</a:t>
            </a:r>
            <a:r>
              <a:rPr lang="en-US" sz="1400" dirty="0" smtClean="0"/>
              <a:t>[</a:t>
            </a:r>
            <a:r>
              <a:rPr lang="en-US" sz="1400" dirty="0" err="1" smtClean="0"/>
              <a:t>i</a:t>
            </a:r>
            <a:r>
              <a:rPr lang="en-US" sz="1400" dirty="0" smtClean="0"/>
              <a:t>][j]);	j=j+1;</a:t>
            </a:r>
          </a:p>
          <a:p>
            <a:r>
              <a:rPr lang="en-US" sz="1400" dirty="0" err="1" smtClean="0"/>
              <a:t>scanf</a:t>
            </a:r>
            <a:r>
              <a:rPr lang="en-US" sz="1400" dirty="0" smtClean="0"/>
              <a:t>(“%d”, &amp;Record[</a:t>
            </a:r>
            <a:r>
              <a:rPr lang="en-US" sz="1400" dirty="0" err="1" smtClean="0"/>
              <a:t>i</a:t>
            </a:r>
            <a:r>
              <a:rPr lang="en-US" sz="1400" dirty="0" smtClean="0"/>
              <a:t>][j]);	j=j+1;</a:t>
            </a:r>
          </a:p>
          <a:p>
            <a:r>
              <a:rPr lang="en-US" sz="1400" dirty="0" smtClean="0"/>
              <a:t>Record[</a:t>
            </a:r>
            <a:r>
              <a:rPr lang="en-US" sz="1400" dirty="0" err="1" smtClean="0"/>
              <a:t>i</a:t>
            </a:r>
            <a:r>
              <a:rPr lang="en-US" sz="1400" dirty="0" smtClean="0"/>
              <a:t>][j]=Record[</a:t>
            </a:r>
            <a:r>
              <a:rPr lang="en-US" sz="1400" dirty="0" err="1" smtClean="0"/>
              <a:t>i</a:t>
            </a:r>
            <a:r>
              <a:rPr lang="en-US" sz="1400" dirty="0" smtClean="0"/>
              <a:t>][j-3]+Record[</a:t>
            </a:r>
            <a:r>
              <a:rPr lang="en-US" sz="1400" dirty="0" err="1" smtClean="0"/>
              <a:t>i</a:t>
            </a:r>
            <a:r>
              <a:rPr lang="en-US" sz="1400" dirty="0" smtClean="0"/>
              <a:t>][j-2]+Record[i-1];</a:t>
            </a:r>
          </a:p>
          <a:p>
            <a:r>
              <a:rPr lang="en-US" sz="1400" dirty="0" smtClean="0"/>
              <a:t>}</a:t>
            </a:r>
          </a:p>
          <a:p>
            <a:r>
              <a:rPr lang="en-US" sz="1400" dirty="0" err="1" smtClean="0"/>
              <a:t>i</a:t>
            </a:r>
            <a:r>
              <a:rPr lang="en-US" sz="1400" dirty="0" smtClean="0"/>
              <a:t>=0;</a:t>
            </a:r>
          </a:p>
          <a:p>
            <a:r>
              <a:rPr lang="en-US" sz="1400" dirty="0" smtClean="0"/>
              <a:t>while(</a:t>
            </a:r>
            <a:r>
              <a:rPr lang="en-US" sz="1400" dirty="0" err="1" smtClean="0"/>
              <a:t>i</a:t>
            </a:r>
            <a:r>
              <a:rPr lang="en-US" sz="1400" dirty="0" smtClean="0"/>
              <a:t>&lt;10)</a:t>
            </a:r>
          </a:p>
          <a:p>
            <a:r>
              <a:rPr lang="en-US" sz="1400" dirty="0" smtClean="0"/>
              <a:t>{</a:t>
            </a:r>
          </a:p>
          <a:p>
            <a:r>
              <a:rPr lang="en-US" sz="1400" dirty="0" err="1" smtClean="0"/>
              <a:t>printf</a:t>
            </a:r>
            <a:r>
              <a:rPr lang="en-US" sz="1400" dirty="0" smtClean="0"/>
              <a:t>(“Roll No=%d, Obtained Marks=%</a:t>
            </a:r>
            <a:r>
              <a:rPr lang="en-US" sz="1400" dirty="0" err="1" smtClean="0"/>
              <a:t>d”,Record</a:t>
            </a:r>
            <a:r>
              <a:rPr lang="en-US" sz="1400" dirty="0" smtClean="0"/>
              <a:t>[</a:t>
            </a:r>
            <a:r>
              <a:rPr lang="en-US" sz="1400" dirty="0" err="1" smtClean="0"/>
              <a:t>i</a:t>
            </a:r>
            <a:r>
              <a:rPr lang="en-US" sz="1400" dirty="0" smtClean="0"/>
              <a:t>][0],  			Record[</a:t>
            </a:r>
            <a:r>
              <a:rPr lang="en-US" sz="1400" dirty="0" err="1" smtClean="0"/>
              <a:t>i</a:t>
            </a:r>
            <a:r>
              <a:rPr lang="en-US" sz="1400" dirty="0" smtClean="0"/>
              <a:t>][4]);</a:t>
            </a:r>
          </a:p>
          <a:p>
            <a:r>
              <a:rPr lang="en-US" sz="1400" dirty="0" smtClean="0"/>
              <a:t>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783</Words>
  <Application>Microsoft Office PowerPoint</Application>
  <PresentationFormat>On-screen Show (4:3)</PresentationFormat>
  <Paragraphs>191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152</cp:revision>
  <dcterms:created xsi:type="dcterms:W3CDTF">2018-03-06T15:10:58Z</dcterms:created>
  <dcterms:modified xsi:type="dcterms:W3CDTF">2018-07-07T17:19:02Z</dcterms:modified>
</cp:coreProperties>
</file>