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8305-02EC-4DE8-B0A3-2213E2194D6B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44937-5785-4F44-B6BA-D82F010CA9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hyperlink" Target="http://statisticsbyjim.com/glossary/regression-coefficien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tatisticsbyjim.com/glossary/response-variables/" TargetMode="External"/><Relationship Id="rId5" Type="http://schemas.openxmlformats.org/officeDocument/2006/relationships/hyperlink" Target="http://statisticsbyjim.com/glossary/predictor-variables/" TargetMode="External"/><Relationship Id="rId4" Type="http://schemas.openxmlformats.org/officeDocument/2006/relationships/hyperlink" Target="http://statisticsbyjim.com/glossary/regression-analysis/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4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2" descr="a picture to represent stochastic process এর ছবি ফলাফল"/>
          <p:cNvPicPr>
            <a:picLocks noChangeAspect="1" noChangeArrowheads="1"/>
          </p:cNvPicPr>
          <p:nvPr/>
        </p:nvPicPr>
        <p:blipFill>
          <a:blip r:embed="rId4" cstate="print"/>
          <a:srcRect l="3896" t="6926" r="5195"/>
          <a:stretch>
            <a:fillRect/>
          </a:stretch>
        </p:blipFill>
        <p:spPr bwMode="auto">
          <a:xfrm>
            <a:off x="1295400" y="1828800"/>
            <a:ext cx="5334000" cy="409575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71600" y="9144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CSE 5403: Stochastic Process			Cr. 3.00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57912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Course Leaner: 2</a:t>
            </a:r>
            <a:r>
              <a:rPr lang="en-US" baseline="30000" dirty="0" smtClean="0"/>
              <a:t>nd</a:t>
            </a:r>
            <a:r>
              <a:rPr lang="en-US" dirty="0" smtClean="0"/>
              <a:t> semester of MS 2015-16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1371600"/>
            <a:ext cx="325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Course Teacher: </a:t>
            </a:r>
            <a:r>
              <a:rPr lang="en-US" dirty="0" smtClean="0"/>
              <a:t>Dr. A </a:t>
            </a:r>
            <a:r>
              <a:rPr lang="en-US" dirty="0" smtClean="0"/>
              <a:t>H M Kamal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R</a:t>
            </a:r>
            <a:r>
              <a:rPr lang="en-US" dirty="0" smtClean="0">
                <a:hlinkClick r:id="rId4"/>
              </a:rPr>
              <a:t>egression </a:t>
            </a:r>
            <a:r>
              <a:rPr lang="en-US" dirty="0">
                <a:hlinkClick r:id="rId4"/>
              </a:rPr>
              <a:t>analysis</a:t>
            </a:r>
            <a:r>
              <a:rPr lang="en-US" dirty="0"/>
              <a:t> </a:t>
            </a:r>
            <a:r>
              <a:rPr lang="en-US" dirty="0" smtClean="0"/>
              <a:t>is used to </a:t>
            </a:r>
            <a:r>
              <a:rPr lang="en-US" dirty="0"/>
              <a:t>describe the relationships between a set of </a:t>
            </a:r>
            <a:r>
              <a:rPr lang="en-US" dirty="0">
                <a:hlinkClick r:id="rId5"/>
              </a:rPr>
              <a:t>independent variables</a:t>
            </a:r>
            <a:r>
              <a:rPr lang="en-US" dirty="0"/>
              <a:t> and the </a:t>
            </a:r>
            <a:r>
              <a:rPr lang="en-US" dirty="0">
                <a:hlinkClick r:id="rId6"/>
              </a:rPr>
              <a:t>dependent variable</a:t>
            </a:r>
            <a:r>
              <a:rPr lang="en-US" dirty="0"/>
              <a:t>. Regression analysis produces a regression equation where the </a:t>
            </a:r>
            <a:r>
              <a:rPr lang="en-US" dirty="0">
                <a:hlinkClick r:id="rId7"/>
              </a:rPr>
              <a:t>coefficients</a:t>
            </a:r>
            <a:r>
              <a:rPr lang="en-US" dirty="0"/>
              <a:t> represent the relationship between each independent variable and the dependent variable.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2743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Simple linear model:</a:t>
            </a:r>
          </a:p>
          <a:p>
            <a:r>
              <a:rPr lang="en-US" dirty="0" smtClean="0"/>
              <a:t>A simple linear model to relate the forecasted and predictor variable is as follows: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" y="35052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6200" y="3581400"/>
            <a:ext cx="501089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04800" y="52578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,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are variable that can be analyzed to minimize the sum of </a:t>
            </a:r>
            <a:r>
              <a:rPr lang="el-GR" dirty="0" smtClean="0"/>
              <a:t>ε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These two variable are estimated.</a:t>
            </a:r>
          </a:p>
          <a:p>
            <a:r>
              <a:rPr lang="en-US" dirty="0" smtClean="0"/>
              <a:t>When x=0, </a:t>
            </a:r>
            <a:r>
              <a:rPr lang="el-GR" dirty="0" smtClean="0"/>
              <a:t>ε </a:t>
            </a:r>
            <a:r>
              <a:rPr lang="en-US" dirty="0" smtClean="0"/>
              <a:t>=0, then y=</a:t>
            </a:r>
            <a:r>
              <a:rPr lang="el-GR" dirty="0" smtClean="0"/>
              <a:t> β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  <a:endParaRPr lang="en-US" dirty="0" smtClean="0"/>
          </a:p>
        </p:txBody>
      </p:sp>
      <p:grpSp>
        <p:nvGrpSpPr>
          <p:cNvPr id="15" name="Group 14"/>
          <p:cNvGrpSpPr/>
          <p:nvPr/>
        </p:nvGrpSpPr>
        <p:grpSpPr>
          <a:xfrm>
            <a:off x="228600" y="4114800"/>
            <a:ext cx="3581400" cy="990600"/>
            <a:chOff x="228600" y="4114800"/>
            <a:chExt cx="3581400" cy="990600"/>
          </a:xfrm>
        </p:grpSpPr>
        <p:sp>
          <p:nvSpPr>
            <p:cNvPr id="13" name="TextBox 12"/>
            <p:cNvSpPr txBox="1"/>
            <p:nvPr/>
          </p:nvSpPr>
          <p:spPr>
            <a:xfrm>
              <a:off x="228600" y="4114800"/>
              <a:ext cx="3581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Where the regression line is:</a:t>
              </a:r>
              <a:endParaRPr lang="en-US" dirty="0"/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 r="25641"/>
            <a:stretch>
              <a:fillRect/>
            </a:stretch>
          </p:blipFill>
          <p:spPr bwMode="auto">
            <a:xfrm>
              <a:off x="609600" y="4419600"/>
              <a:ext cx="2209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95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1371600"/>
            <a:ext cx="501089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81000" y="22860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,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are variable that can be analyzed to minimize the sum of </a:t>
            </a:r>
            <a:r>
              <a:rPr lang="el-GR" dirty="0" smtClean="0"/>
              <a:t>ε</a:t>
            </a:r>
            <a:r>
              <a:rPr lang="en-US" dirty="0" smtClean="0"/>
              <a:t>.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These two variable are estimated.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When x=0, </a:t>
            </a:r>
            <a:r>
              <a:rPr lang="el-GR" dirty="0" smtClean="0"/>
              <a:t>ε </a:t>
            </a:r>
            <a:r>
              <a:rPr lang="en-US" dirty="0" smtClean="0"/>
              <a:t>=0, y=</a:t>
            </a:r>
            <a:r>
              <a:rPr lang="el-GR" dirty="0" smtClean="0"/>
              <a:t> β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85800" y="4343400"/>
            <a:ext cx="441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errors: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Have mean zero.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Are not auto correlated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Are unrelated to the predicting variables.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95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1371600"/>
            <a:ext cx="501089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81000" y="22860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,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are variable that can be analyzed to minimize the sum of </a:t>
            </a:r>
            <a:r>
              <a:rPr lang="el-GR" dirty="0" smtClean="0"/>
              <a:t>ε</a:t>
            </a:r>
            <a:r>
              <a:rPr lang="en-US" dirty="0" smtClean="0"/>
              <a:t>.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These two variable are estimated.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When x=0, </a:t>
            </a:r>
            <a:r>
              <a:rPr lang="el-GR" dirty="0" smtClean="0"/>
              <a:t>ε </a:t>
            </a:r>
            <a:r>
              <a:rPr lang="en-US" dirty="0" smtClean="0"/>
              <a:t>=0, y=</a:t>
            </a:r>
            <a:r>
              <a:rPr lang="el-GR" dirty="0" smtClean="0"/>
              <a:t> β</a:t>
            </a:r>
            <a:r>
              <a:rPr lang="en-US" baseline="-25000" dirty="0" smtClean="0"/>
              <a:t>0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724400"/>
            <a:ext cx="349962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81000" y="4419600"/>
            <a:ext cx="5347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Choose the value of </a:t>
            </a:r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,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are to minimize error’s sum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95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1371600"/>
            <a:ext cx="501089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2667000"/>
            <a:ext cx="349962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81001" y="2057400"/>
            <a:ext cx="327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Choose the value of </a:t>
            </a:r>
            <a:r>
              <a:rPr lang="el-GR" dirty="0" smtClean="0"/>
              <a:t>β</a:t>
            </a:r>
            <a:r>
              <a:rPr lang="en-US" baseline="-25000" dirty="0" smtClean="0"/>
              <a:t>0</a:t>
            </a:r>
            <a:r>
              <a:rPr lang="en-US" dirty="0" smtClean="0"/>
              <a:t> , </a:t>
            </a:r>
            <a:r>
              <a:rPr lang="el-GR" dirty="0" smtClean="0"/>
              <a:t>β</a:t>
            </a:r>
            <a:r>
              <a:rPr lang="en-US" baseline="-25000" dirty="0" smtClean="0"/>
              <a:t>1</a:t>
            </a:r>
            <a:r>
              <a:rPr lang="en-US" dirty="0" smtClean="0"/>
              <a:t> are to minimize error’s sum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42672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Least square errors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4343400"/>
            <a:ext cx="3352800" cy="224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95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57200" y="19050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Least square errors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838200"/>
            <a:ext cx="3352800" cy="224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71825" y="3124200"/>
            <a:ext cx="5972175" cy="343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228600" y="26670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 regression line (of red color),</a:t>
            </a:r>
          </a:p>
          <a:p>
            <a:r>
              <a:rPr lang="en-US" dirty="0" smtClean="0"/>
              <a:t>The green is true line.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4648200"/>
            <a:ext cx="207498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6576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5486400"/>
            <a:ext cx="1905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04800" y="34290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Observed values: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" y="42672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 line: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" y="51054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 regression line: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Regression Analysis: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2954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57200" y="1905000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Least square errors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39493" y="914401"/>
            <a:ext cx="5704507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228600" y="26670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 regression line (of red color),</a:t>
            </a:r>
          </a:p>
          <a:p>
            <a:r>
              <a:rPr lang="en-US" dirty="0" smtClean="0"/>
              <a:t>The green is true line.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4648200"/>
            <a:ext cx="207498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6576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5486400"/>
            <a:ext cx="1905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304800" y="34290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Observed values: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" y="42672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 line: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" y="51054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Estimated regression line: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52800" y="4191000"/>
            <a:ext cx="53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forecast values of y obtain from the observed values of x. Also known as fitted values.</a:t>
            </a:r>
          </a:p>
          <a:p>
            <a:r>
              <a:rPr lang="en-US" dirty="0" smtClean="0"/>
              <a:t>The difference between observed values and the forecasted values are called residues. 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0" y="5334000"/>
            <a:ext cx="378904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352800" y="6019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Target: 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67200" y="5791200"/>
            <a:ext cx="1219200" cy="8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638800" y="5748996"/>
            <a:ext cx="196596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353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7</cp:revision>
  <dcterms:created xsi:type="dcterms:W3CDTF">2018-03-19T03:50:49Z</dcterms:created>
  <dcterms:modified xsi:type="dcterms:W3CDTF">2018-03-19T05:07:41Z</dcterms:modified>
</cp:coreProperties>
</file>