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24" autoAdjust="0"/>
    <p:restoredTop sz="94660"/>
  </p:normalViewPr>
  <p:slideViewPr>
    <p:cSldViewPr>
      <p:cViewPr varScale="1">
        <p:scale>
          <a:sx n="68" d="100"/>
          <a:sy n="6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FF1-62BE-45EB-9433-8E0D7D344516}" type="datetimeFigureOut">
              <a:rPr lang="en-US" smtClean="0"/>
              <a:pPr/>
              <a:t>5/8/2018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E:\Drive%20E%20Class\Courses\Data%20Structure\StackInToilet.mp4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QUEUE: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14" name="StackInToilet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438400" y="1600200"/>
            <a:ext cx="6400800" cy="48006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2286000" y="1066800"/>
            <a:ext cx="6705600" cy="5486400"/>
          </a:xfrm>
          <a:prstGeom prst="rect">
            <a:avLst/>
          </a:prstGeom>
          <a:noFill/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362200" y="1066800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A scenario of waiting in front of a public toilet.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1600200"/>
            <a:ext cx="231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How the people are taking place?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2209800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Ans</a:t>
            </a:r>
            <a:r>
              <a:rPr lang="en-US" dirty="0" smtClean="0">
                <a:solidFill>
                  <a:schemeClr val="bg1"/>
                </a:solidFill>
              </a:rPr>
              <a:t>: at the backend / last position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This also called rear.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4114800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Ans</a:t>
            </a:r>
            <a:r>
              <a:rPr lang="en-US" dirty="0" smtClean="0">
                <a:solidFill>
                  <a:schemeClr val="bg1"/>
                </a:solidFill>
              </a:rPr>
              <a:t>: First person / the person at the front.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3505200"/>
            <a:ext cx="231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Who has entered in the toilet?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52578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First in First Out (FIFO)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" y="5943600"/>
            <a:ext cx="213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Two pointer: </a:t>
            </a:r>
            <a:r>
              <a:rPr lang="en-US" b="1" dirty="0" smtClean="0">
                <a:solidFill>
                  <a:schemeClr val="bg1"/>
                </a:solidFill>
              </a:rPr>
              <a:t>REAR, FRONT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3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video>
          </p:childTnLst>
        </p:cTn>
      </p:par>
    </p:tnLst>
    <p:bldLst>
      <p:bldP spid="17" grpId="0"/>
      <p:bldP spid="19" grpId="0"/>
      <p:bldP spid="21" grpId="0"/>
      <p:bldP spid="22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QUEUE: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9906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First In First Out (FIFO)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-1" y="1447800"/>
            <a:ext cx="2802759" cy="2667000"/>
            <a:chOff x="-1" y="1447800"/>
            <a:chExt cx="2802759" cy="2667000"/>
          </a:xfrm>
        </p:grpSpPr>
        <p:pic>
          <p:nvPicPr>
            <p:cNvPr id="1026" name="Picture 2" descr="Image result for waiting to get into bus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1" y="1828800"/>
              <a:ext cx="2802759" cy="2286000"/>
            </a:xfrm>
            <a:prstGeom prst="rect">
              <a:avLst/>
            </a:prstGeom>
            <a:noFill/>
          </p:spPr>
        </p:pic>
        <p:sp>
          <p:nvSpPr>
            <p:cNvPr id="10" name="TextBox 9"/>
            <p:cNvSpPr txBox="1"/>
            <p:nvPr/>
          </p:nvSpPr>
          <p:spPr>
            <a:xfrm>
              <a:off x="0" y="1447800"/>
              <a:ext cx="23622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Waiting to get into bus.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971800" y="1447800"/>
            <a:ext cx="2819400" cy="2657857"/>
            <a:chOff x="2971800" y="1447800"/>
            <a:chExt cx="2819400" cy="2657857"/>
          </a:xfrm>
        </p:grpSpPr>
        <p:pic>
          <p:nvPicPr>
            <p:cNvPr id="1028" name="Picture 4" descr="Image result for waiting in a ticket counter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48000" y="1828800"/>
              <a:ext cx="2743200" cy="2276857"/>
            </a:xfrm>
            <a:prstGeom prst="rect">
              <a:avLst/>
            </a:prstGeom>
            <a:noFill/>
          </p:spPr>
        </p:pic>
        <p:sp>
          <p:nvSpPr>
            <p:cNvPr id="11" name="TextBox 10"/>
            <p:cNvSpPr txBox="1"/>
            <p:nvPr/>
          </p:nvSpPr>
          <p:spPr>
            <a:xfrm>
              <a:off x="2971800" y="1447800"/>
              <a:ext cx="2743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Waiting in a ticket counter.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019800" y="1447800"/>
            <a:ext cx="3124200" cy="2724150"/>
            <a:chOff x="6019800" y="1447800"/>
            <a:chExt cx="3124200" cy="2724150"/>
          </a:xfrm>
        </p:grpSpPr>
        <p:pic>
          <p:nvPicPr>
            <p:cNvPr id="1030" name="Picture 6" descr="Image result for waiting in cash counter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019800" y="1828800"/>
              <a:ext cx="3124200" cy="2343150"/>
            </a:xfrm>
            <a:prstGeom prst="rect">
              <a:avLst/>
            </a:prstGeom>
            <a:noFill/>
          </p:spPr>
        </p:pic>
        <p:sp>
          <p:nvSpPr>
            <p:cNvPr id="13" name="TextBox 12"/>
            <p:cNvSpPr txBox="1"/>
            <p:nvPr/>
          </p:nvSpPr>
          <p:spPr>
            <a:xfrm>
              <a:off x="6019800" y="1447800"/>
              <a:ext cx="2743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Waiting in cash counter.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0" y="4419600"/>
            <a:ext cx="2822080" cy="2057400"/>
            <a:chOff x="0" y="4419600"/>
            <a:chExt cx="2822080" cy="2057400"/>
          </a:xfrm>
        </p:grpSpPr>
        <p:pic>
          <p:nvPicPr>
            <p:cNvPr id="1032" name="Picture 8" descr="Image result for waiting in cash counter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0" y="4800600"/>
              <a:ext cx="2822080" cy="1676400"/>
            </a:xfrm>
            <a:prstGeom prst="rect">
              <a:avLst/>
            </a:prstGeom>
            <a:noFill/>
          </p:spPr>
        </p:pic>
        <p:sp>
          <p:nvSpPr>
            <p:cNvPr id="15" name="TextBox 14"/>
            <p:cNvSpPr txBox="1"/>
            <p:nvPr/>
          </p:nvSpPr>
          <p:spPr>
            <a:xfrm>
              <a:off x="0" y="4419600"/>
              <a:ext cx="23622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Waiting for voting.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895600" y="4343400"/>
            <a:ext cx="3352800" cy="2133600"/>
            <a:chOff x="2895600" y="4343400"/>
            <a:chExt cx="3352800" cy="2133600"/>
          </a:xfrm>
        </p:grpSpPr>
        <p:pic>
          <p:nvPicPr>
            <p:cNvPr id="1034" name="Picture 10" descr="Image result for waiting for doctor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95600" y="4800600"/>
              <a:ext cx="3352800" cy="1676400"/>
            </a:xfrm>
            <a:prstGeom prst="rect">
              <a:avLst/>
            </a:prstGeom>
            <a:noFill/>
          </p:spPr>
        </p:pic>
        <p:sp>
          <p:nvSpPr>
            <p:cNvPr id="17" name="TextBox 16"/>
            <p:cNvSpPr txBox="1"/>
            <p:nvPr/>
          </p:nvSpPr>
          <p:spPr>
            <a:xfrm>
              <a:off x="2895600" y="4343400"/>
              <a:ext cx="23622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Waiting for doctor.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6324600" y="46482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Now say,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Who will be first to meet the doctor?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24600" y="57150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Solution: This is maintained by a list. Called QUEUE.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62400" y="9906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EXAMPLE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DEQUE: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0" y="2133600"/>
            <a:ext cx="8382000" cy="838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856019" y="2209800"/>
          <a:ext cx="6525981" cy="684168"/>
        </p:xfrm>
        <a:graphic>
          <a:graphicData uri="http://schemas.openxmlformats.org/drawingml/2006/table">
            <a:tbl>
              <a:tblPr/>
              <a:tblGrid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</a:tblGrid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AAA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BBB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CCC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676400" y="990600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Element can be added or removed at either end but not in the middle.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993616"/>
            <a:ext cx="8839200" cy="1873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Box 22"/>
          <p:cNvSpPr txBox="1"/>
          <p:nvPr/>
        </p:nvSpPr>
        <p:spPr>
          <a:xfrm>
            <a:off x="152400" y="327660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chemeClr val="bg1"/>
                </a:solidFill>
              </a:rPr>
              <a:t>Priority QUEUE: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Queue: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0" y="2133600"/>
            <a:ext cx="8382000" cy="419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856019" y="2209800"/>
          <a:ext cx="6525981" cy="684168"/>
        </p:xfrm>
        <a:graphic>
          <a:graphicData uri="http://schemas.openxmlformats.org/drawingml/2006/table">
            <a:tbl>
              <a:tblPr/>
              <a:tblGrid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</a:tblGrid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AAA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BBB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CCC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676400" y="9906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First In First Out (FIFO)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30480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INSERT: DDD</a:t>
            </a:r>
          </a:p>
          <a:p>
            <a:r>
              <a:rPr lang="en-US" dirty="0" smtClean="0"/>
              <a:t>(where?)</a:t>
            </a:r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856019" y="3049632"/>
          <a:ext cx="6525981" cy="684168"/>
        </p:xfrm>
        <a:graphic>
          <a:graphicData uri="http://schemas.openxmlformats.org/drawingml/2006/table">
            <a:tbl>
              <a:tblPr/>
              <a:tblGrid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</a:tblGrid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AAA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BBB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CCC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DDD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28600" y="3773269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DELETE:</a:t>
            </a:r>
          </a:p>
          <a:p>
            <a:r>
              <a:rPr lang="en-US" dirty="0" smtClean="0"/>
              <a:t>(Which one?)</a:t>
            </a:r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828800" y="3811632"/>
          <a:ext cx="6525981" cy="684168"/>
        </p:xfrm>
        <a:graphic>
          <a:graphicData uri="http://schemas.openxmlformats.org/drawingml/2006/table">
            <a:tbl>
              <a:tblPr/>
              <a:tblGrid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</a:tblGrid>
              <a:tr h="304800"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BBB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CCC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DDD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28600" y="4611469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DELETE:</a:t>
            </a:r>
          </a:p>
          <a:p>
            <a:r>
              <a:rPr lang="en-US" dirty="0" smtClean="0"/>
              <a:t>(Which one?)</a:t>
            </a:r>
            <a:endParaRPr lang="en-US" dirty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1828800" y="4649832"/>
          <a:ext cx="6525981" cy="684168"/>
        </p:xfrm>
        <a:graphic>
          <a:graphicData uri="http://schemas.openxmlformats.org/drawingml/2006/table">
            <a:tbl>
              <a:tblPr/>
              <a:tblGrid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</a:tblGrid>
              <a:tr h="304800"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CCC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DDD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914400" y="5638800"/>
            <a:ext cx="655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require two pointers:</a:t>
            </a:r>
          </a:p>
          <a:p>
            <a:r>
              <a:rPr lang="en-US" dirty="0" smtClean="0"/>
              <a:t>FRONT to Insert		REAR to delete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1932</TotalTime>
  <Words>266</Words>
  <Application>Microsoft Office PowerPoint</Application>
  <PresentationFormat>On-screen Show (4:3)</PresentationFormat>
  <Paragraphs>149</Paragraphs>
  <Slides>4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Kamal</dc:creator>
  <cp:lastModifiedBy>Kamal</cp:lastModifiedBy>
  <cp:revision>175</cp:revision>
  <dcterms:created xsi:type="dcterms:W3CDTF">2018-03-13T11:27:28Z</dcterms:created>
  <dcterms:modified xsi:type="dcterms:W3CDTF">2018-05-08T15:52:30Z</dcterms:modified>
</cp:coreProperties>
</file>