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62061-30B7-403E-9990-1EFC7F9B55ED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D1091-5C72-47F8-BDF5-C5016DA6F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6BF7-45E8-4C52-B536-F03C255C3741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Coordinate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5240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Suppose, we have two coordinate systems in a plane.</a:t>
            </a:r>
          </a:p>
          <a:p>
            <a:r>
              <a:rPr lang="en-US" sz="2000" dirty="0" smtClean="0"/>
              <a:t>First coordinate system is located at O with coordinate axis </a:t>
            </a:r>
            <a:r>
              <a:rPr lang="en-US" sz="2000" dirty="0" err="1" smtClean="0"/>
              <a:t>xy</a:t>
            </a:r>
            <a:r>
              <a:rPr lang="en-US" sz="2000" dirty="0" smtClean="0"/>
              <a:t> and</a:t>
            </a:r>
          </a:p>
          <a:p>
            <a:r>
              <a:rPr lang="en-US" sz="2000" dirty="0" smtClean="0"/>
              <a:t>Second coordinate system is located at O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with coordinate axis x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y</a:t>
            </a:r>
            <a:r>
              <a:rPr lang="en-US" sz="2000" baseline="30000" dirty="0" smtClean="0"/>
              <a:t>1</a:t>
            </a:r>
            <a:endParaRPr lang="en-US" sz="2000" dirty="0" smtClean="0"/>
          </a:p>
          <a:p>
            <a:r>
              <a:rPr lang="en-US" sz="2000" dirty="0" smtClean="0"/>
              <a:t>Now each point in the plane has two coordinate systems.</a:t>
            </a:r>
          </a:p>
          <a:p>
            <a:r>
              <a:rPr lang="en-US" sz="2000" dirty="0" smtClean="0"/>
              <a:t>If the second system x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y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is arising from the transformation applied to the first system </a:t>
            </a:r>
            <a:r>
              <a:rPr lang="en-US" sz="2000" dirty="0" err="1" smtClean="0"/>
              <a:t>xy</a:t>
            </a:r>
            <a:r>
              <a:rPr lang="en-US" sz="2000" dirty="0" smtClean="0"/>
              <a:t>, we say that a coordinate transformation system has been applied.</a:t>
            </a:r>
            <a:endParaRPr lang="en-US" sz="20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1905000" y="4571206"/>
            <a:ext cx="1828800" cy="1677194"/>
            <a:chOff x="5943600" y="3657600"/>
            <a:chExt cx="1828800" cy="1677194"/>
          </a:xfrm>
        </p:grpSpPr>
        <p:grpSp>
          <p:nvGrpSpPr>
            <p:cNvPr id="16" name="Group 15"/>
            <p:cNvGrpSpPr/>
            <p:nvPr/>
          </p:nvGrpSpPr>
          <p:grpSpPr>
            <a:xfrm>
              <a:off x="5943600" y="3810794"/>
              <a:ext cx="1676400" cy="1524000"/>
              <a:chOff x="5943600" y="3810794"/>
              <a:chExt cx="1676400" cy="1524000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 rot="5400000" flipH="1" flipV="1">
                <a:off x="5791200" y="4572000"/>
                <a:ext cx="15240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5943600" y="4800600"/>
                <a:ext cx="16764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6262468" y="47384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48400" y="3657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67600" y="47384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429000" y="3504406"/>
            <a:ext cx="2133600" cy="1677194"/>
            <a:chOff x="5943600" y="3657600"/>
            <a:chExt cx="2133600" cy="1677194"/>
          </a:xfrm>
        </p:grpSpPr>
        <p:grpSp>
          <p:nvGrpSpPr>
            <p:cNvPr id="24" name="Group 15"/>
            <p:cNvGrpSpPr/>
            <p:nvPr/>
          </p:nvGrpSpPr>
          <p:grpSpPr>
            <a:xfrm>
              <a:off x="5943600" y="3810794"/>
              <a:ext cx="1676400" cy="1524000"/>
              <a:chOff x="5943600" y="3810794"/>
              <a:chExt cx="1676400" cy="1524000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rot="5400000" flipH="1" flipV="1">
                <a:off x="5791200" y="4572000"/>
                <a:ext cx="1524000" cy="1588"/>
              </a:xfrm>
              <a:prstGeom prst="straightConnector1">
                <a:avLst/>
              </a:prstGeom>
              <a:ln>
                <a:solidFill>
                  <a:srgbClr val="92D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5943600" y="4800600"/>
                <a:ext cx="1676400" cy="1588"/>
              </a:xfrm>
              <a:prstGeom prst="straightConnector1">
                <a:avLst/>
              </a:prstGeom>
              <a:ln>
                <a:solidFill>
                  <a:srgbClr val="92D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6096000" y="4738468"/>
              <a:ext cx="4712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O1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96000" y="3657600"/>
              <a:ext cx="457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620000" y="4584462"/>
              <a:ext cx="457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y1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495800" y="5068669"/>
            <a:ext cx="1219200" cy="722531"/>
            <a:chOff x="7543800" y="5105400"/>
            <a:chExt cx="1219200" cy="722531"/>
          </a:xfrm>
        </p:grpSpPr>
        <p:sp>
          <p:nvSpPr>
            <p:cNvPr id="30" name="TextBox 29"/>
            <p:cNvSpPr txBox="1"/>
            <p:nvPr/>
          </p:nvSpPr>
          <p:spPr>
            <a:xfrm>
              <a:off x="7620000" y="5181600"/>
              <a:ext cx="1143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P(</a:t>
              </a:r>
              <a:r>
                <a:rPr lang="en-US" dirty="0" err="1" smtClean="0"/>
                <a:t>x,y</a:t>
              </a:r>
              <a:r>
                <a:rPr lang="en-US" dirty="0" smtClean="0"/>
                <a:t>)</a:t>
              </a:r>
            </a:p>
            <a:p>
              <a:r>
                <a:rPr lang="en-US" dirty="0" smtClean="0"/>
                <a:t>   (x1,y1)</a:t>
              </a:r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7543800" y="5105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" name="Straight Arrow Connector 36"/>
          <p:cNvCxnSpPr>
            <a:endCxn id="31" idx="2"/>
          </p:cNvCxnSpPr>
          <p:nvPr/>
        </p:nvCxnSpPr>
        <p:spPr>
          <a:xfrm flipV="1">
            <a:off x="2514600" y="5144869"/>
            <a:ext cx="1981200" cy="55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31" idx="1"/>
          </p:cNvCxnSpPr>
          <p:nvPr/>
        </p:nvCxnSpPr>
        <p:spPr>
          <a:xfrm>
            <a:off x="4038600" y="4648200"/>
            <a:ext cx="479518" cy="442787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248400" y="4495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Distance of P from O1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50" name="Straight Arrow Connector 49"/>
          <p:cNvCxnSpPr>
            <a:stCxn id="48" idx="1"/>
          </p:cNvCxnSpPr>
          <p:nvPr/>
        </p:nvCxnSpPr>
        <p:spPr>
          <a:xfrm rot="10800000" flipV="1">
            <a:off x="4267200" y="4680466"/>
            <a:ext cx="1981200" cy="196334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276600" y="6019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Distance of P from O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16200000" flipV="1">
            <a:off x="3793867" y="5350133"/>
            <a:ext cx="794266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1600200" y="3962400"/>
            <a:ext cx="2438400" cy="1752600"/>
            <a:chOff x="1600200" y="3962400"/>
            <a:chExt cx="2438400" cy="1752600"/>
          </a:xfrm>
        </p:grpSpPr>
        <p:cxnSp>
          <p:nvCxnSpPr>
            <p:cNvPr id="57" name="Straight Arrow Connector 56"/>
            <p:cNvCxnSpPr/>
            <p:nvPr/>
          </p:nvCxnSpPr>
          <p:spPr>
            <a:xfrm flipV="1">
              <a:off x="2590800" y="4648200"/>
              <a:ext cx="1447800" cy="10668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600200" y="3962400"/>
              <a:ext cx="21336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Distance O from O1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0" name="Straight Arrow Connector 59"/>
            <p:cNvCxnSpPr>
              <a:stCxn id="58" idx="2"/>
            </p:cNvCxnSpPr>
            <p:nvPr/>
          </p:nvCxnSpPr>
          <p:spPr>
            <a:xfrm rot="16200000" flipH="1">
              <a:off x="2552700" y="4457700"/>
              <a:ext cx="838200" cy="6096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Coordinate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Rotation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Scaling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Mirroring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Coordinate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Rotation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Scaling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Mirroring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9400" y="15240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 </a:t>
            </a:r>
            <a:r>
              <a:rPr lang="en-US" dirty="0" err="1" smtClean="0"/>
              <a:t>xy</a:t>
            </a:r>
            <a:r>
              <a:rPr lang="en-US" dirty="0" smtClean="0"/>
              <a:t> coordinate system is placed to a new position where the direction and distance of a displacement is given by a vector  </a:t>
            </a:r>
            <a:r>
              <a:rPr lang="en-US" b="1" dirty="0" smtClean="0"/>
              <a:t>v</a:t>
            </a:r>
            <a:r>
              <a:rPr lang="en-US" dirty="0" smtClean="0"/>
              <a:t>=</a:t>
            </a:r>
            <a:r>
              <a:rPr lang="en-US" dirty="0" err="1" smtClean="0"/>
              <a:t>t</a:t>
            </a:r>
            <a:r>
              <a:rPr lang="en-US" baseline="-25000" dirty="0" err="1" smtClean="0"/>
              <a:t>x</a:t>
            </a:r>
            <a:r>
              <a:rPr lang="en-US" b="1" dirty="0" err="1" smtClean="0"/>
              <a:t>I</a:t>
            </a:r>
            <a:r>
              <a:rPr lang="en-US" dirty="0" err="1" smtClean="0"/>
              <a:t>+t</a:t>
            </a:r>
            <a:r>
              <a:rPr lang="en-US" baseline="-25000" dirty="0" err="1" smtClean="0"/>
              <a:t>y</a:t>
            </a:r>
            <a:r>
              <a:rPr lang="en-US" b="1" dirty="0" err="1" smtClean="0"/>
              <a:t>J</a:t>
            </a:r>
            <a:r>
              <a:rPr lang="en-US" dirty="0" smtClean="0"/>
              <a:t>., the coordinates of a point in both systems are related to translation transformation </a:t>
            </a:r>
            <a:r>
              <a:rPr lang="en-US" dirty="0" err="1" smtClean="0"/>
              <a:t>T̅v</a:t>
            </a:r>
            <a:r>
              <a:rPr lang="en-US" dirty="0" smtClean="0"/>
              <a:t>. 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2438400" y="4659074"/>
            <a:ext cx="1828800" cy="1677194"/>
            <a:chOff x="5943600" y="3657600"/>
            <a:chExt cx="1828800" cy="1677194"/>
          </a:xfrm>
        </p:grpSpPr>
        <p:grpSp>
          <p:nvGrpSpPr>
            <p:cNvPr id="32" name="Group 15"/>
            <p:cNvGrpSpPr/>
            <p:nvPr/>
          </p:nvGrpSpPr>
          <p:grpSpPr>
            <a:xfrm>
              <a:off x="5943600" y="3810794"/>
              <a:ext cx="1676400" cy="1524000"/>
              <a:chOff x="5943600" y="3810794"/>
              <a:chExt cx="1676400" cy="1524000"/>
            </a:xfrm>
          </p:grpSpPr>
          <p:cxnSp>
            <p:nvCxnSpPr>
              <p:cNvPr id="36" name="Straight Arrow Connector 35"/>
              <p:cNvCxnSpPr/>
              <p:nvPr/>
            </p:nvCxnSpPr>
            <p:spPr>
              <a:xfrm rot="5400000" flipH="1" flipV="1">
                <a:off x="5791200" y="4572000"/>
                <a:ext cx="15240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>
                <a:off x="5943600" y="4800600"/>
                <a:ext cx="16764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6262468" y="47384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48400" y="3657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67600" y="47384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962400" y="3592274"/>
            <a:ext cx="2133600" cy="1677194"/>
            <a:chOff x="5943600" y="3657600"/>
            <a:chExt cx="2133600" cy="1677194"/>
          </a:xfrm>
        </p:grpSpPr>
        <p:grpSp>
          <p:nvGrpSpPr>
            <p:cNvPr id="39" name="Group 15"/>
            <p:cNvGrpSpPr/>
            <p:nvPr/>
          </p:nvGrpSpPr>
          <p:grpSpPr>
            <a:xfrm>
              <a:off x="5943600" y="3810794"/>
              <a:ext cx="1676400" cy="1524000"/>
              <a:chOff x="5943600" y="3810794"/>
              <a:chExt cx="1676400" cy="1524000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 rot="5400000" flipH="1" flipV="1">
                <a:off x="5791200" y="4572000"/>
                <a:ext cx="1524000" cy="1588"/>
              </a:xfrm>
              <a:prstGeom prst="straightConnector1">
                <a:avLst/>
              </a:prstGeom>
              <a:ln>
                <a:solidFill>
                  <a:srgbClr val="92D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>
                <a:off x="5943600" y="4800600"/>
                <a:ext cx="1676400" cy="1588"/>
              </a:xfrm>
              <a:prstGeom prst="straightConnector1">
                <a:avLst/>
              </a:prstGeom>
              <a:ln>
                <a:solidFill>
                  <a:srgbClr val="92D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6096000" y="4738468"/>
              <a:ext cx="4712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O1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96000" y="3657600"/>
              <a:ext cx="457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x1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620000" y="4584462"/>
              <a:ext cx="457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y1</a:t>
              </a:r>
              <a:endParaRPr lang="en-US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029200" y="5156537"/>
            <a:ext cx="1219200" cy="722531"/>
            <a:chOff x="7543800" y="5105400"/>
            <a:chExt cx="1219200" cy="722531"/>
          </a:xfrm>
        </p:grpSpPr>
        <p:sp>
          <p:nvSpPr>
            <p:cNvPr id="46" name="TextBox 45"/>
            <p:cNvSpPr txBox="1"/>
            <p:nvPr/>
          </p:nvSpPr>
          <p:spPr>
            <a:xfrm>
              <a:off x="7620000" y="5181600"/>
              <a:ext cx="1143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P(</a:t>
              </a:r>
              <a:r>
                <a:rPr lang="en-US" dirty="0" err="1" smtClean="0"/>
                <a:t>x,y</a:t>
              </a:r>
              <a:r>
                <a:rPr lang="en-US" dirty="0" smtClean="0"/>
                <a:t>)</a:t>
              </a:r>
            </a:p>
            <a:p>
              <a:r>
                <a:rPr lang="en-US" dirty="0" smtClean="0"/>
                <a:t>   (x1,y1)</a:t>
              </a:r>
              <a:endParaRPr lang="en-US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7543800" y="5105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0" name="Straight Arrow Connector 49"/>
          <p:cNvCxnSpPr/>
          <p:nvPr/>
        </p:nvCxnSpPr>
        <p:spPr>
          <a:xfrm flipV="1">
            <a:off x="3048000" y="5232737"/>
            <a:ext cx="1981200" cy="55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4572000" y="4736068"/>
            <a:ext cx="479518" cy="442787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781800" y="4583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Distance of P from O1</a:t>
            </a:r>
            <a:endParaRPr lang="en-US" dirty="0">
              <a:solidFill>
                <a:srgbClr val="92D050"/>
              </a:solidFill>
            </a:endParaRPr>
          </a:p>
        </p:txBody>
      </p:sp>
      <p:cxnSp>
        <p:nvCxnSpPr>
          <p:cNvPr id="53" name="Straight Arrow Connector 52"/>
          <p:cNvCxnSpPr>
            <a:stCxn id="52" idx="1"/>
          </p:cNvCxnSpPr>
          <p:nvPr/>
        </p:nvCxnSpPr>
        <p:spPr>
          <a:xfrm rot="10800000" flipV="1">
            <a:off x="4800600" y="4768334"/>
            <a:ext cx="1981200" cy="196334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810000" y="61076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Distance of P from O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16200000" flipV="1">
            <a:off x="4327267" y="5438001"/>
            <a:ext cx="794266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362200" y="4038600"/>
            <a:ext cx="2209800" cy="1752600"/>
            <a:chOff x="1828800" y="3962400"/>
            <a:chExt cx="2209800" cy="1752600"/>
          </a:xfrm>
        </p:grpSpPr>
        <p:cxnSp>
          <p:nvCxnSpPr>
            <p:cNvPr id="58" name="Straight Arrow Connector 57"/>
            <p:cNvCxnSpPr/>
            <p:nvPr/>
          </p:nvCxnSpPr>
          <p:spPr>
            <a:xfrm flipV="1">
              <a:off x="2590800" y="4648200"/>
              <a:ext cx="1447800" cy="10668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1828800" y="3962400"/>
              <a:ext cx="21336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Distance O from O1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0" name="Straight Arrow Connector 59"/>
            <p:cNvCxnSpPr>
              <a:stCxn id="59" idx="2"/>
            </p:cNvCxnSpPr>
            <p:nvPr/>
          </p:nvCxnSpPr>
          <p:spPr>
            <a:xfrm rot="16200000" flipH="1">
              <a:off x="2667000" y="4572000"/>
              <a:ext cx="838200" cy="381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3126287" y="4854241"/>
            <a:ext cx="1217113" cy="922891"/>
            <a:chOff x="2743200" y="4879977"/>
            <a:chExt cx="1217113" cy="922891"/>
          </a:xfrm>
        </p:grpSpPr>
        <p:cxnSp>
          <p:nvCxnSpPr>
            <p:cNvPr id="48" name="Straight Arrow Connector 47"/>
            <p:cNvCxnSpPr/>
            <p:nvPr/>
          </p:nvCxnSpPr>
          <p:spPr>
            <a:xfrm flipV="1">
              <a:off x="2743200" y="5040868"/>
              <a:ext cx="1066800" cy="7620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 rot="19506634">
              <a:off x="2808202" y="4879977"/>
              <a:ext cx="11521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v</a:t>
              </a:r>
              <a:r>
                <a:rPr lang="en-US" dirty="0" smtClean="0"/>
                <a:t>=</a:t>
              </a:r>
              <a:r>
                <a:rPr lang="en-US" dirty="0" err="1" smtClean="0"/>
                <a:t>t</a:t>
              </a:r>
              <a:r>
                <a:rPr lang="en-US" baseline="-25000" dirty="0" err="1" smtClean="0"/>
                <a:t>y</a:t>
              </a:r>
              <a:r>
                <a:rPr lang="en-US" b="1" dirty="0" err="1" smtClean="0"/>
                <a:t>I</a:t>
              </a:r>
              <a:r>
                <a:rPr lang="en-US" dirty="0" err="1" smtClean="0"/>
                <a:t>+t</a:t>
              </a:r>
              <a:r>
                <a:rPr lang="en-US" baseline="-25000" dirty="0" err="1" smtClean="0"/>
                <a:t>y</a:t>
              </a:r>
              <a:r>
                <a:rPr lang="en-US" b="1" dirty="0" err="1" smtClean="0"/>
                <a:t>J</a:t>
              </a:r>
              <a:endParaRPr lang="en-US" b="1" dirty="0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876800" y="3048000"/>
            <a:ext cx="342900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Now distance between coordinate systems has been reduced by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y</a:t>
            </a:r>
            <a:r>
              <a:rPr lang="en-US" dirty="0" smtClean="0"/>
              <a:t> and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y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705600" y="5181600"/>
            <a:ext cx="213360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(x1, y1)=</a:t>
            </a:r>
            <a:r>
              <a:rPr lang="en-US" dirty="0" err="1" smtClean="0"/>
              <a:t>T̅v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Where,</a:t>
            </a:r>
          </a:p>
          <a:p>
            <a:r>
              <a:rPr lang="en-US" dirty="0" smtClean="0"/>
              <a:t>X1=x-</a:t>
            </a:r>
            <a:r>
              <a:rPr lang="en-US" dirty="0" err="1" smtClean="0"/>
              <a:t>t</a:t>
            </a:r>
            <a:r>
              <a:rPr lang="en-US" baseline="-25000" dirty="0" err="1" smtClean="0"/>
              <a:t>x</a:t>
            </a:r>
            <a:endParaRPr lang="en-US" dirty="0" smtClean="0"/>
          </a:p>
          <a:p>
            <a:r>
              <a:rPr lang="en-US" dirty="0" smtClean="0"/>
              <a:t>Y1=y-</a:t>
            </a:r>
            <a:r>
              <a:rPr lang="en-US" dirty="0" err="1" smtClean="0"/>
              <a:t>t</a:t>
            </a:r>
            <a:r>
              <a:rPr lang="en-US" baseline="-25000" dirty="0" err="1" smtClean="0"/>
              <a:t>y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6200" y="4114800"/>
            <a:ext cx="2971800" cy="2554545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Now distance between: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O and O1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O and P</a:t>
            </a:r>
          </a:p>
          <a:p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Are these the same as earlier?</a:t>
            </a:r>
          </a:p>
          <a:p>
            <a:endParaRPr lang="en-US" sz="1600" dirty="0" smtClean="0"/>
          </a:p>
          <a:p>
            <a:r>
              <a:rPr lang="en-US" sz="1600" dirty="0" smtClean="0"/>
              <a:t>Definitely not.</a:t>
            </a:r>
          </a:p>
          <a:p>
            <a:r>
              <a:rPr lang="en-US" sz="1600" dirty="0" smtClean="0"/>
              <a:t>As the systems of (</a:t>
            </a:r>
            <a:r>
              <a:rPr lang="en-US" sz="1600" dirty="0" err="1" smtClean="0"/>
              <a:t>x,y</a:t>
            </a:r>
            <a:r>
              <a:rPr lang="en-US" sz="1600" dirty="0" smtClean="0"/>
              <a:t>) and (x1,y1) are related, hence, it is required to update the values of x1 and y1.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8409E-6 L 0.06667 -0.0793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Coordinate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Rotation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Scaling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Mirroring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124200"/>
            <a:ext cx="3565552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286000" y="16002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xy</a:t>
            </a:r>
            <a:r>
              <a:rPr lang="en-US" dirty="0" smtClean="0"/>
              <a:t> plane is rotated by </a:t>
            </a:r>
            <a:r>
              <a:rPr lang="el-GR" i="1" dirty="0" smtClean="0">
                <a:latin typeface="Arial Unicode MS"/>
                <a:ea typeface="Arial Unicode MS"/>
                <a:cs typeface="Arial Unicode MS"/>
              </a:rPr>
              <a:t>θ</a:t>
            </a:r>
            <a:r>
              <a:rPr lang="en-US" i="1" baseline="30000" dirty="0" smtClean="0">
                <a:latin typeface="Arial Unicode MS"/>
                <a:ea typeface="Arial Unicode MS"/>
                <a:cs typeface="Arial Unicode MS"/>
              </a:rPr>
              <a:t>o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about origin O.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2268188"/>
            <a:ext cx="2072746" cy="4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57275" y="2743200"/>
            <a:ext cx="7400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Coordinate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Rotation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Scaling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Mirroring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160020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respect to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origin O. A new coordinate system is formed by leaving the origin and coordinate axis unchanged, but introducing different level of measurement along x and y axis.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666999"/>
            <a:ext cx="2209800" cy="471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3200400"/>
            <a:ext cx="406336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3657600"/>
            <a:ext cx="5791200" cy="285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Coordinate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Rotation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Scaling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Mirroring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160020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 new coordinate system is obtained by reflecting the old system about x or y axis, the relationship between the coordinate system is given by the transformation matrix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x</a:t>
            </a:r>
            <a:r>
              <a:rPr lang="en-US" dirty="0" smtClean="0"/>
              <a:t>̅ and </a:t>
            </a:r>
            <a:r>
              <a:rPr lang="en-US" dirty="0" err="1" smtClean="0"/>
              <a:t>M̅</a:t>
            </a:r>
            <a:r>
              <a:rPr lang="en-US" baseline="-25000" dirty="0" err="1" smtClean="0"/>
              <a:t>y</a:t>
            </a:r>
            <a:r>
              <a:rPr lang="en-US" dirty="0" smtClean="0"/>
              <a:t>. That is: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438400" y="2853943"/>
            <a:ext cx="5281864" cy="513144"/>
            <a:chOff x="2438400" y="2853943"/>
            <a:chExt cx="5281864" cy="51314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38400" y="2853943"/>
              <a:ext cx="2133600" cy="513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6748" y="2895600"/>
              <a:ext cx="2863516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6" name="Group 15"/>
          <p:cNvGrpSpPr/>
          <p:nvPr/>
        </p:nvGrpSpPr>
        <p:grpSpPr>
          <a:xfrm>
            <a:off x="2438400" y="3429000"/>
            <a:ext cx="5410200" cy="437445"/>
            <a:chOff x="2438400" y="3429000"/>
            <a:chExt cx="5410200" cy="437445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38400" y="3429000"/>
              <a:ext cx="2214563" cy="437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76800" y="3429000"/>
              <a:ext cx="29718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65935" y="3962400"/>
            <a:ext cx="486826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Matrices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61540"/>
            <a:ext cx="8153400" cy="467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Transformation: Problems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9050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Solved Problems:</a:t>
            </a:r>
          </a:p>
          <a:p>
            <a:r>
              <a:rPr lang="en-US" dirty="0" smtClean="0"/>
              <a:t>4.1 of page 77</a:t>
            </a:r>
            <a:r>
              <a:rPr lang="en-US" smtClean="0"/>
              <a:t>, to 4.11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630</Words>
  <Application>Microsoft Office PowerPoint</Application>
  <PresentationFormat>On-screen Show (4:3)</PresentationFormat>
  <Paragraphs>103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PC</cp:lastModifiedBy>
  <cp:revision>235</cp:revision>
  <dcterms:created xsi:type="dcterms:W3CDTF">2018-08-04T10:49:00Z</dcterms:created>
  <dcterms:modified xsi:type="dcterms:W3CDTF">2019-05-07T03:21:20Z</dcterms:modified>
</cp:coreProperties>
</file>